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notesMasterIdLst>
    <p:notesMasterId r:id="rId27"/>
  </p:notesMasterIdLst>
  <p:sldIdLst>
    <p:sldId id="256" r:id="rId2"/>
    <p:sldId id="260" r:id="rId3"/>
    <p:sldId id="261" r:id="rId4"/>
    <p:sldId id="257" r:id="rId5"/>
    <p:sldId id="258" r:id="rId6"/>
    <p:sldId id="262" r:id="rId7"/>
    <p:sldId id="263" r:id="rId8"/>
    <p:sldId id="264" r:id="rId9"/>
    <p:sldId id="259" r:id="rId10"/>
    <p:sldId id="282" r:id="rId11"/>
    <p:sldId id="275" r:id="rId12"/>
    <p:sldId id="276" r:id="rId13"/>
    <p:sldId id="266" r:id="rId14"/>
    <p:sldId id="265" r:id="rId15"/>
    <p:sldId id="268" r:id="rId16"/>
    <p:sldId id="277" r:id="rId17"/>
    <p:sldId id="278" r:id="rId18"/>
    <p:sldId id="279" r:id="rId19"/>
    <p:sldId id="280" r:id="rId20"/>
    <p:sldId id="269" r:id="rId21"/>
    <p:sldId id="272" r:id="rId22"/>
    <p:sldId id="270" r:id="rId23"/>
    <p:sldId id="281" r:id="rId24"/>
    <p:sldId id="283" r:id="rId25"/>
    <p:sldId id="27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9" autoAdjust="0"/>
    <p:restoredTop sz="80277" autoAdjust="0"/>
  </p:normalViewPr>
  <p:slideViewPr>
    <p:cSldViewPr snapToGrid="0">
      <p:cViewPr varScale="1">
        <p:scale>
          <a:sx n="93" d="100"/>
          <a:sy n="93" d="100"/>
        </p:scale>
        <p:origin x="1185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6D8D2B-6A0D-47B0-845B-F702AC5E8DDF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77D669-A2B6-4E99-9E02-BF861AA415BC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86856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Negative_coefficient_resistor&amp;action=edit&amp;redlink=1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</a:t>
            </a:r>
            <a:r>
              <a:rPr lang="nl-BE" dirty="0" err="1"/>
              <a:t>isn’t</a:t>
            </a:r>
            <a:r>
              <a:rPr lang="nl-BE" dirty="0"/>
              <a:t> </a:t>
            </a:r>
            <a:r>
              <a:rPr lang="nl-BE" dirty="0" err="1"/>
              <a:t>exactly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</a:t>
            </a:r>
            <a:r>
              <a:rPr lang="nl-BE" dirty="0" err="1"/>
              <a:t>audience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room, </a:t>
            </a:r>
            <a:r>
              <a:rPr lang="nl-BE" dirty="0" err="1"/>
              <a:t>except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teacher </a:t>
            </a:r>
            <a:r>
              <a:rPr lang="nl-BE" dirty="0" err="1"/>
              <a:t>who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relate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but:</a:t>
            </a:r>
            <a:br>
              <a:rPr lang="nl-BE" dirty="0"/>
            </a:br>
            <a:r>
              <a:rPr lang="nl-BE" dirty="0"/>
              <a:t>	Are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constantly</a:t>
            </a:r>
            <a:r>
              <a:rPr lang="nl-BE" dirty="0"/>
              <a:t> </a:t>
            </a:r>
            <a:r>
              <a:rPr lang="nl-BE" dirty="0" err="1"/>
              <a:t>scared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woried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baby is up </a:t>
            </a:r>
            <a:r>
              <a:rPr lang="nl-BE" dirty="0" err="1"/>
              <a:t>to</a:t>
            </a:r>
            <a:r>
              <a:rPr lang="nl-BE" dirty="0"/>
              <a:t>?</a:t>
            </a:r>
            <a:br>
              <a:rPr lang="nl-BE" dirty="0"/>
            </a:br>
            <a:r>
              <a:rPr lang="nl-BE" dirty="0"/>
              <a:t>	</a:t>
            </a:r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underestimate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effort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take </a:t>
            </a:r>
            <a:r>
              <a:rPr lang="nl-BE" dirty="0" err="1"/>
              <a:t>to</a:t>
            </a:r>
            <a:r>
              <a:rPr lang="nl-BE" dirty="0"/>
              <a:t> monitor </a:t>
            </a:r>
            <a:r>
              <a:rPr lang="nl-BE" dirty="0" err="1"/>
              <a:t>one</a:t>
            </a:r>
            <a:r>
              <a:rPr lang="nl-BE" dirty="0"/>
              <a:t> of these </a:t>
            </a:r>
            <a:r>
              <a:rPr lang="nl-BE" dirty="0" err="1"/>
              <a:t>little</a:t>
            </a:r>
            <a:r>
              <a:rPr lang="nl-BE" dirty="0"/>
              <a:t> </a:t>
            </a:r>
            <a:r>
              <a:rPr lang="nl-BE" dirty="0" err="1"/>
              <a:t>devils</a:t>
            </a:r>
            <a:r>
              <a:rPr lang="nl-BE" dirty="0"/>
              <a:t>?</a:t>
            </a:r>
            <a:br>
              <a:rPr lang="nl-BE" dirty="0"/>
            </a:br>
            <a:r>
              <a:rPr lang="nl-BE" dirty="0"/>
              <a:t>	</a:t>
            </a:r>
            <a:r>
              <a:rPr lang="nl-BE" dirty="0" err="1"/>
              <a:t>Did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relise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becomming</a:t>
            </a:r>
            <a:r>
              <a:rPr lang="nl-BE" dirty="0"/>
              <a:t> a </a:t>
            </a:r>
            <a:r>
              <a:rPr lang="nl-BE" dirty="0" err="1"/>
              <a:t>parent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basicly</a:t>
            </a:r>
            <a:r>
              <a:rPr lang="nl-BE" dirty="0"/>
              <a:t> </a:t>
            </a:r>
            <a:r>
              <a:rPr lang="nl-BE" dirty="0" err="1"/>
              <a:t>took</a:t>
            </a:r>
            <a:r>
              <a:rPr lang="nl-BE" dirty="0"/>
              <a:t> </a:t>
            </a:r>
            <a:r>
              <a:rPr lang="nl-BE" dirty="0" err="1"/>
              <a:t>another</a:t>
            </a:r>
            <a:r>
              <a:rPr lang="nl-BE" dirty="0"/>
              <a:t> full time job </a:t>
            </a:r>
            <a:r>
              <a:rPr lang="nl-BE" dirty="0" err="1"/>
              <a:t>ontop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already</a:t>
            </a:r>
            <a:r>
              <a:rPr lang="nl-BE" dirty="0"/>
              <a:t> </a:t>
            </a:r>
            <a:r>
              <a:rPr lang="nl-BE" dirty="0" err="1"/>
              <a:t>existing</a:t>
            </a:r>
            <a:r>
              <a:rPr lang="nl-BE" dirty="0"/>
              <a:t> job?</a:t>
            </a:r>
            <a:br>
              <a:rPr lang="nl-BE" dirty="0"/>
            </a:br>
            <a:r>
              <a:rPr lang="nl-BE" dirty="0"/>
              <a:t>	Are </a:t>
            </a:r>
            <a:r>
              <a:rPr lang="nl-BE" dirty="0" err="1"/>
              <a:t>you</a:t>
            </a:r>
            <a:r>
              <a:rPr lang="nl-BE" dirty="0"/>
              <a:t> never at </a:t>
            </a:r>
            <a:r>
              <a:rPr lang="nl-BE" dirty="0" err="1"/>
              <a:t>ease</a:t>
            </a:r>
            <a:r>
              <a:rPr lang="nl-BE" dirty="0"/>
              <a:t> </a:t>
            </a:r>
            <a:r>
              <a:rPr lang="nl-BE" dirty="0" err="1"/>
              <a:t>anyone</a:t>
            </a:r>
            <a:r>
              <a:rPr lang="nl-BE" dirty="0"/>
              <a:t>, </a:t>
            </a:r>
            <a:r>
              <a:rPr lang="nl-BE" dirty="0" err="1"/>
              <a:t>constatnly</a:t>
            </a:r>
            <a:r>
              <a:rPr lang="nl-BE" dirty="0"/>
              <a:t> thinking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baby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up </a:t>
            </a:r>
            <a:r>
              <a:rPr lang="nl-BE" dirty="0" err="1"/>
              <a:t>to</a:t>
            </a:r>
            <a:r>
              <a:rPr lang="nl-BE" dirty="0"/>
              <a:t>?</a:t>
            </a:r>
          </a:p>
          <a:p>
            <a:r>
              <a:rPr lang="nl-BE" dirty="0"/>
              <a:t>Well look no </a:t>
            </a:r>
            <a:r>
              <a:rPr lang="nl-BE" dirty="0" err="1"/>
              <a:t>further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2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2795836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Angular</a:t>
            </a:r>
            <a:r>
              <a:rPr lang="nl-BE" dirty="0"/>
              <a:t>: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did</a:t>
            </a:r>
            <a:r>
              <a:rPr lang="nl-BE" dirty="0"/>
              <a:t> I </a:t>
            </a:r>
            <a:r>
              <a:rPr lang="nl-BE" dirty="0" err="1"/>
              <a:t>use</a:t>
            </a:r>
            <a:endParaRPr lang="nl-BE" dirty="0"/>
          </a:p>
          <a:p>
            <a:r>
              <a:rPr lang="nl-BE" dirty="0" err="1"/>
              <a:t>Ng</a:t>
            </a:r>
            <a:r>
              <a:rPr lang="nl-BE" dirty="0"/>
              <a:t>-route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everything</a:t>
            </a:r>
            <a:r>
              <a:rPr lang="nl-BE" dirty="0"/>
              <a:t> a single page </a:t>
            </a:r>
            <a:r>
              <a:rPr lang="nl-BE" dirty="0" err="1"/>
              <a:t>application</a:t>
            </a:r>
            <a:endParaRPr lang="nl-BE" dirty="0"/>
          </a:p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load </a:t>
            </a:r>
            <a:r>
              <a:rPr lang="nl-BE" dirty="0" err="1"/>
              <a:t>other</a:t>
            </a:r>
            <a:r>
              <a:rPr lang="nl-BE" dirty="0"/>
              <a:t> views in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current</a:t>
            </a:r>
            <a:r>
              <a:rPr lang="nl-BE" dirty="0"/>
              <a:t> </a:t>
            </a:r>
            <a:r>
              <a:rPr lang="nl-BE" dirty="0" err="1"/>
              <a:t>active</a:t>
            </a:r>
            <a:r>
              <a:rPr lang="nl-BE" dirty="0"/>
              <a:t> index</a:t>
            </a:r>
          </a:p>
          <a:p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reason</a:t>
            </a:r>
            <a:r>
              <a:rPr lang="nl-BE" dirty="0"/>
              <a:t> I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dBootstrap</a:t>
            </a:r>
            <a:endParaRPr lang="nl-BE" dirty="0"/>
          </a:p>
          <a:p>
            <a:r>
              <a:rPr lang="nl-BE" dirty="0"/>
              <a:t>Boostrap: </a:t>
            </a:r>
            <a:r>
              <a:rPr lang="nl-BE" dirty="0" err="1"/>
              <a:t>Responsive</a:t>
            </a:r>
            <a:r>
              <a:rPr lang="nl-BE" dirty="0"/>
              <a:t> design,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</a:t>
            </a:r>
            <a:r>
              <a:rPr lang="nl-BE" dirty="0" err="1"/>
              <a:t>regular</a:t>
            </a:r>
            <a:r>
              <a:rPr lang="nl-BE" dirty="0"/>
              <a:t> </a:t>
            </a:r>
            <a:r>
              <a:rPr lang="nl-BE" dirty="0" err="1"/>
              <a:t>css</a:t>
            </a:r>
            <a:br>
              <a:rPr lang="nl-BE" dirty="0"/>
            </a:br>
            <a:r>
              <a:rPr lang="nl-BE" dirty="0" err="1"/>
              <a:t>easier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modify</a:t>
            </a:r>
            <a:r>
              <a:rPr lang="nl-BE" dirty="0"/>
              <a:t> </a:t>
            </a:r>
            <a:r>
              <a:rPr lang="nl-BE" dirty="0" err="1"/>
              <a:t>graphical</a:t>
            </a:r>
            <a:r>
              <a:rPr lang="nl-BE" dirty="0"/>
              <a:t> </a:t>
            </a:r>
            <a:r>
              <a:rPr lang="nl-BE" dirty="0" err="1"/>
              <a:t>layout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Functions</a:t>
            </a:r>
            <a:r>
              <a:rPr lang="nl-BE" dirty="0"/>
              <a:t>:</a:t>
            </a:r>
          </a:p>
          <a:p>
            <a:r>
              <a:rPr lang="nl-BE" dirty="0"/>
              <a:t>Inloggen</a:t>
            </a:r>
          </a:p>
          <a:p>
            <a:r>
              <a:rPr lang="nl-BE" dirty="0"/>
              <a:t>Register</a:t>
            </a:r>
          </a:p>
          <a:p>
            <a:r>
              <a:rPr lang="nl-BE" dirty="0" err="1"/>
              <a:t>Add</a:t>
            </a:r>
            <a:r>
              <a:rPr lang="nl-BE" dirty="0"/>
              <a:t> </a:t>
            </a:r>
            <a:r>
              <a:rPr lang="nl-BE" dirty="0" err="1"/>
              <a:t>devices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user</a:t>
            </a:r>
          </a:p>
          <a:p>
            <a:r>
              <a:rPr lang="nl-BE" dirty="0"/>
              <a:t>Monitor different </a:t>
            </a:r>
            <a:r>
              <a:rPr lang="nl-BE" dirty="0" err="1"/>
              <a:t>divices</a:t>
            </a:r>
            <a:endParaRPr lang="nl-BE" dirty="0"/>
          </a:p>
          <a:p>
            <a:r>
              <a:rPr lang="nl-BE" dirty="0" err="1"/>
              <a:t>Gets</a:t>
            </a:r>
            <a:r>
              <a:rPr lang="nl-BE" dirty="0"/>
              <a:t> updates</a:t>
            </a:r>
          </a:p>
          <a:p>
            <a:endParaRPr lang="nl-BE" dirty="0"/>
          </a:p>
          <a:p>
            <a:r>
              <a:rPr lang="nl-BE" dirty="0"/>
              <a:t>The updates </a:t>
            </a:r>
            <a:r>
              <a:rPr lang="nl-BE" dirty="0" err="1"/>
              <a:t>come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Tuurs</a:t>
            </a:r>
            <a:r>
              <a:rPr lang="nl-BE" dirty="0"/>
              <a:t> rest API, </a:t>
            </a:r>
          </a:p>
          <a:p>
            <a:r>
              <a:rPr lang="nl-BE" dirty="0"/>
              <a:t>I do </a:t>
            </a:r>
            <a:r>
              <a:rPr lang="nl-BE" dirty="0" err="1"/>
              <a:t>posts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gets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21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57698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Well, </a:t>
            </a:r>
            <a:r>
              <a:rPr lang="nl-BE" dirty="0" err="1"/>
              <a:t>this</a:t>
            </a:r>
            <a:r>
              <a:rPr lang="nl-BE" dirty="0"/>
              <a:t> was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ending</a:t>
            </a:r>
            <a:r>
              <a:rPr lang="nl-BE" dirty="0"/>
              <a:t> of </a:t>
            </a:r>
            <a:r>
              <a:rPr lang="nl-BE" dirty="0" err="1"/>
              <a:t>our</a:t>
            </a:r>
            <a:r>
              <a:rPr lang="nl-BE" dirty="0"/>
              <a:t> project,</a:t>
            </a:r>
          </a:p>
          <a:p>
            <a:r>
              <a:rPr lang="nl-BE" dirty="0"/>
              <a:t>Even </a:t>
            </a:r>
            <a:r>
              <a:rPr lang="nl-BE" dirty="0" err="1"/>
              <a:t>though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aren’t</a:t>
            </a:r>
            <a:r>
              <a:rPr lang="nl-BE" dirty="0"/>
              <a:t> here, I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verry</a:t>
            </a:r>
            <a:r>
              <a:rPr lang="nl-BE" dirty="0"/>
              <a:t> </a:t>
            </a:r>
            <a:r>
              <a:rPr lang="nl-BE" dirty="0" err="1"/>
              <a:t>much</a:t>
            </a:r>
            <a:r>
              <a:rPr lang="nl-BE" dirty="0"/>
              <a:t> like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thank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finish </a:t>
            </a:r>
            <a:r>
              <a:rPr lang="nl-BE" dirty="0" err="1"/>
              <a:t>friends</a:t>
            </a:r>
            <a:r>
              <a:rPr lang="nl-BE" dirty="0"/>
              <a:t>: </a:t>
            </a:r>
            <a:r>
              <a:rPr lang="nl-BE" dirty="0" err="1"/>
              <a:t>Miikka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joni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amazing</a:t>
            </a:r>
            <a:r>
              <a:rPr lang="nl-BE" dirty="0"/>
              <a:t> </a:t>
            </a:r>
            <a:r>
              <a:rPr lang="nl-BE" dirty="0" err="1"/>
              <a:t>coöperation</a:t>
            </a:r>
            <a:endParaRPr lang="nl-BE" dirty="0"/>
          </a:p>
          <a:p>
            <a:r>
              <a:rPr lang="nl-BE" dirty="0"/>
              <a:t>It was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easy project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work</a:t>
            </a:r>
            <a:r>
              <a:rPr lang="nl-BE" dirty="0"/>
              <a:t> on, we </a:t>
            </a:r>
            <a:r>
              <a:rPr lang="nl-BE" dirty="0" err="1"/>
              <a:t>surely</a:t>
            </a:r>
            <a:r>
              <a:rPr lang="nl-BE" dirty="0"/>
              <a:t> had </a:t>
            </a:r>
            <a:r>
              <a:rPr lang="nl-BE" dirty="0" err="1"/>
              <a:t>our</a:t>
            </a:r>
            <a:r>
              <a:rPr lang="nl-BE" dirty="0"/>
              <a:t> ups </a:t>
            </a:r>
            <a:r>
              <a:rPr lang="nl-BE" dirty="0" err="1"/>
              <a:t>and</a:t>
            </a:r>
            <a:r>
              <a:rPr lang="nl-BE" dirty="0"/>
              <a:t> down but in </a:t>
            </a:r>
            <a:r>
              <a:rPr lang="nl-BE" dirty="0" err="1"/>
              <a:t>the</a:t>
            </a:r>
            <a:r>
              <a:rPr lang="nl-BE" dirty="0"/>
              <a:t> end, </a:t>
            </a:r>
            <a:r>
              <a:rPr lang="nl-BE" dirty="0" err="1"/>
              <a:t>it</a:t>
            </a:r>
            <a:r>
              <a:rPr lang="nl-BE" dirty="0"/>
              <a:t> was </a:t>
            </a:r>
            <a:r>
              <a:rPr lang="nl-BE" dirty="0" err="1"/>
              <a:t>worth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  <a:p>
            <a:r>
              <a:rPr lang="nl-BE" dirty="0"/>
              <a:t>We </a:t>
            </a:r>
            <a:r>
              <a:rPr lang="nl-BE" dirty="0" err="1"/>
              <a:t>enjoyed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gave </a:t>
            </a:r>
            <a:r>
              <a:rPr lang="nl-BE" dirty="0" err="1"/>
              <a:t>us</a:t>
            </a:r>
            <a:r>
              <a:rPr lang="nl-BE" dirty="0"/>
              <a:t>, </a:t>
            </a:r>
            <a:r>
              <a:rPr lang="nl-BE" dirty="0" err="1"/>
              <a:t>and</a:t>
            </a:r>
            <a:r>
              <a:rPr lang="nl-BE" dirty="0"/>
              <a:t> we </a:t>
            </a:r>
            <a:r>
              <a:rPr lang="nl-BE" dirty="0" err="1"/>
              <a:t>believed</a:t>
            </a:r>
            <a:r>
              <a:rPr lang="nl-BE" dirty="0"/>
              <a:t> we are ever </a:t>
            </a:r>
            <a:r>
              <a:rPr lang="nl-BE" dirty="0" err="1"/>
              <a:t>so</a:t>
            </a:r>
            <a:r>
              <a:rPr lang="nl-BE" dirty="0"/>
              <a:t> more </a:t>
            </a:r>
            <a:r>
              <a:rPr lang="nl-BE" dirty="0" err="1"/>
              <a:t>prepared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bring</a:t>
            </a:r>
            <a:r>
              <a:rPr lang="nl-BE" dirty="0"/>
              <a:t> </a:t>
            </a:r>
            <a:r>
              <a:rPr lang="nl-BE" dirty="0" err="1"/>
              <a:t>us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are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questions</a:t>
            </a:r>
            <a:r>
              <a:rPr lang="nl-BE" dirty="0"/>
              <a:t> we </a:t>
            </a:r>
            <a:r>
              <a:rPr lang="nl-BE" dirty="0" err="1"/>
              <a:t>would</a:t>
            </a:r>
            <a:r>
              <a:rPr lang="nl-BE" dirty="0"/>
              <a:t> love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anwser</a:t>
            </a:r>
            <a:r>
              <a:rPr lang="nl-BE" dirty="0"/>
              <a:t> </a:t>
            </a:r>
            <a:r>
              <a:rPr lang="nl-BE"/>
              <a:t>them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6407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invention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rest </a:t>
            </a:r>
            <a:r>
              <a:rPr lang="nl-BE" dirty="0" err="1"/>
              <a:t>with</a:t>
            </a:r>
            <a:r>
              <a:rPr lang="nl-BE" dirty="0"/>
              <a:t> piece at mind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night</a:t>
            </a:r>
            <a:endParaRPr lang="nl-BE" dirty="0"/>
          </a:p>
          <a:p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allows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somewhat</a:t>
            </a:r>
            <a:r>
              <a:rPr lang="nl-BE" dirty="0"/>
              <a:t> </a:t>
            </a:r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stressed</a:t>
            </a:r>
            <a:r>
              <a:rPr lang="nl-BE" dirty="0"/>
              <a:t> at </a:t>
            </a:r>
            <a:r>
              <a:rPr lang="nl-BE" dirty="0" err="1"/>
              <a:t>work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This</a:t>
            </a:r>
            <a:r>
              <a:rPr lang="nl-BE" dirty="0"/>
              <a:t> is </a:t>
            </a:r>
            <a:r>
              <a:rPr lang="nl-BE" dirty="0" err="1"/>
              <a:t>done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attatching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bracelet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baby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night</a:t>
            </a:r>
            <a:r>
              <a:rPr lang="nl-BE" dirty="0"/>
              <a:t> or at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daycare</a:t>
            </a:r>
            <a:r>
              <a:rPr lang="nl-BE" dirty="0"/>
              <a:t>,</a:t>
            </a:r>
          </a:p>
          <a:p>
            <a:r>
              <a:rPr lang="nl-BE" dirty="0"/>
              <a:t>The software </a:t>
            </a:r>
            <a:r>
              <a:rPr lang="nl-BE" dirty="0" err="1"/>
              <a:t>will</a:t>
            </a:r>
            <a:r>
              <a:rPr lang="nl-BE" dirty="0"/>
              <a:t> make </a:t>
            </a:r>
            <a:r>
              <a:rPr lang="nl-BE" dirty="0" err="1"/>
              <a:t>sure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are </a:t>
            </a:r>
            <a:r>
              <a:rPr lang="nl-BE" dirty="0" err="1"/>
              <a:t>directly</a:t>
            </a:r>
            <a:r>
              <a:rPr lang="nl-BE" dirty="0"/>
              <a:t> </a:t>
            </a:r>
            <a:r>
              <a:rPr lang="nl-BE" dirty="0" err="1"/>
              <a:t>allarmed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something</a:t>
            </a:r>
            <a:r>
              <a:rPr lang="nl-BE" dirty="0"/>
              <a:t> </a:t>
            </a:r>
            <a:r>
              <a:rPr lang="nl-BE" dirty="0" err="1"/>
              <a:t>hapens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golrious</a:t>
            </a:r>
            <a:r>
              <a:rPr lang="nl-BE" dirty="0"/>
              <a:t> </a:t>
            </a:r>
            <a:r>
              <a:rPr lang="nl-BE" dirty="0" err="1"/>
              <a:t>beatifull</a:t>
            </a:r>
            <a:r>
              <a:rPr lang="nl-BE" dirty="0"/>
              <a:t> baby</a:t>
            </a:r>
          </a:p>
          <a:p>
            <a:r>
              <a:rPr lang="nl-BE" dirty="0"/>
              <a:t>It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send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mobile push </a:t>
            </a:r>
            <a:r>
              <a:rPr lang="nl-BE" dirty="0" err="1"/>
              <a:t>notification</a:t>
            </a:r>
            <a:r>
              <a:rPr lang="nl-BE" dirty="0"/>
              <a:t> </a:t>
            </a:r>
            <a:r>
              <a:rPr lang="nl-BE" dirty="0" err="1"/>
              <a:t>whenever</a:t>
            </a:r>
            <a:r>
              <a:rPr lang="nl-BE" dirty="0"/>
              <a:t> </a:t>
            </a:r>
            <a:r>
              <a:rPr lang="nl-BE" dirty="0" err="1"/>
              <a:t>your</a:t>
            </a:r>
            <a:r>
              <a:rPr lang="nl-BE" dirty="0"/>
              <a:t> baby is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cold</a:t>
            </a:r>
            <a:r>
              <a:rPr lang="nl-BE" dirty="0"/>
              <a:t> or hot </a:t>
            </a:r>
            <a:r>
              <a:rPr lang="nl-BE" dirty="0" err="1"/>
              <a:t>during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night</a:t>
            </a:r>
            <a:r>
              <a:rPr lang="nl-BE" dirty="0"/>
              <a:t> or even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is </a:t>
            </a:r>
            <a:r>
              <a:rPr lang="nl-BE" dirty="0" err="1"/>
              <a:t>moving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hard,</a:t>
            </a:r>
          </a:p>
          <a:p>
            <a:r>
              <a:rPr lang="nl-BE" dirty="0"/>
              <a:t>It even </a:t>
            </a:r>
            <a:r>
              <a:rPr lang="nl-BE" dirty="0" err="1"/>
              <a:t>send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a </a:t>
            </a:r>
            <a:r>
              <a:rPr lang="nl-BE" dirty="0" err="1"/>
              <a:t>message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baby has </a:t>
            </a:r>
            <a:r>
              <a:rPr lang="nl-BE" dirty="0" err="1"/>
              <a:t>possibly</a:t>
            </a:r>
            <a:r>
              <a:rPr lang="nl-BE" dirty="0"/>
              <a:t> </a:t>
            </a:r>
            <a:r>
              <a:rPr lang="nl-BE" dirty="0" err="1"/>
              <a:t>fallen</a:t>
            </a:r>
            <a:r>
              <a:rPr lang="nl-BE" dirty="0"/>
              <a:t> out of </a:t>
            </a:r>
            <a:r>
              <a:rPr lang="nl-BE" dirty="0" err="1"/>
              <a:t>its</a:t>
            </a:r>
            <a:r>
              <a:rPr lang="nl-BE" dirty="0"/>
              <a:t> </a:t>
            </a:r>
            <a:r>
              <a:rPr lang="nl-BE" dirty="0" err="1"/>
              <a:t>crib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3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6006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We’re</a:t>
            </a:r>
            <a:r>
              <a:rPr lang="nl-BE" dirty="0"/>
              <a:t> </a:t>
            </a:r>
            <a:r>
              <a:rPr lang="nl-BE" dirty="0" err="1"/>
              <a:t>gone</a:t>
            </a:r>
            <a:r>
              <a:rPr lang="nl-BE" dirty="0"/>
              <a:t> start of </a:t>
            </a:r>
            <a:r>
              <a:rPr lang="nl-BE" dirty="0" err="1"/>
              <a:t>by</a:t>
            </a:r>
            <a:r>
              <a:rPr lang="nl-BE" dirty="0"/>
              <a:t> </a:t>
            </a:r>
            <a:r>
              <a:rPr lang="nl-BE" dirty="0" err="1"/>
              <a:t>talking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what’s</a:t>
            </a:r>
            <a:r>
              <a:rPr lang="nl-BE" dirty="0"/>
              <a:t>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inside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bracelent</a:t>
            </a:r>
            <a:r>
              <a:rPr lang="nl-BE" dirty="0"/>
              <a:t>,</a:t>
            </a:r>
          </a:p>
          <a:p>
            <a:r>
              <a:rPr lang="nl-BE" dirty="0"/>
              <a:t>The </a:t>
            </a:r>
            <a:r>
              <a:rPr lang="nl-BE" dirty="0" err="1"/>
              <a:t>hearth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bracelet is </a:t>
            </a:r>
            <a:r>
              <a:rPr lang="nl-BE" dirty="0" err="1"/>
              <a:t>the</a:t>
            </a:r>
            <a:r>
              <a:rPr lang="nl-BE" dirty="0"/>
              <a:t> standard </a:t>
            </a:r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nano</a:t>
            </a:r>
            <a:endParaRPr lang="nl-BE" dirty="0"/>
          </a:p>
          <a:p>
            <a:r>
              <a:rPr lang="nl-BE" dirty="0"/>
              <a:t>We </a:t>
            </a:r>
            <a:r>
              <a:rPr lang="nl-BE" dirty="0" err="1"/>
              <a:t>chhose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 over </a:t>
            </a:r>
            <a:r>
              <a:rPr lang="nl-BE" dirty="0" err="1"/>
              <a:t>all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other</a:t>
            </a:r>
            <a:r>
              <a:rPr lang="nl-BE" dirty="0"/>
              <a:t> options </a:t>
            </a:r>
            <a:r>
              <a:rPr lang="nl-BE" dirty="0" err="1"/>
              <a:t>because</a:t>
            </a:r>
            <a:r>
              <a:rPr lang="nl-BE" dirty="0"/>
              <a:t> of 2 </a:t>
            </a:r>
            <a:r>
              <a:rPr lang="nl-BE" dirty="0" err="1"/>
              <a:t>reasons</a:t>
            </a:r>
            <a:endParaRPr lang="nl-BE" dirty="0"/>
          </a:p>
          <a:p>
            <a:r>
              <a:rPr lang="nl-BE" dirty="0"/>
              <a:t>1, It is </a:t>
            </a:r>
            <a:r>
              <a:rPr lang="nl-BE" dirty="0" err="1"/>
              <a:t>acceptable</a:t>
            </a:r>
            <a:r>
              <a:rPr lang="nl-BE" dirty="0"/>
              <a:t> small </a:t>
            </a:r>
            <a:r>
              <a:rPr lang="nl-BE" dirty="0" err="1"/>
              <a:t>to</a:t>
            </a:r>
            <a:r>
              <a:rPr lang="nl-BE" dirty="0"/>
              <a:t> put </a:t>
            </a:r>
            <a:r>
              <a:rPr lang="nl-BE" dirty="0" err="1"/>
              <a:t>inside</a:t>
            </a:r>
            <a:r>
              <a:rPr lang="nl-BE" dirty="0"/>
              <a:t> a bracelet </a:t>
            </a:r>
            <a:r>
              <a:rPr lang="nl-BE" dirty="0" err="1"/>
              <a:t>while</a:t>
            </a:r>
            <a:r>
              <a:rPr lang="nl-BE" dirty="0"/>
              <a:t> </a:t>
            </a:r>
            <a:r>
              <a:rPr lang="nl-BE" dirty="0" err="1"/>
              <a:t>still</a:t>
            </a:r>
            <a:r>
              <a:rPr lang="nl-BE" dirty="0"/>
              <a:t> </a:t>
            </a:r>
            <a:r>
              <a:rPr lang="nl-BE" dirty="0" err="1"/>
              <a:t>maintaining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</a:t>
            </a:r>
            <a:r>
              <a:rPr lang="nl-BE" dirty="0" err="1"/>
              <a:t>pins</a:t>
            </a:r>
            <a:endParaRPr lang="nl-BE" dirty="0"/>
          </a:p>
          <a:p>
            <a:r>
              <a:rPr lang="nl-BE" dirty="0"/>
              <a:t>2, we have had </a:t>
            </a:r>
            <a:r>
              <a:rPr lang="nl-BE" dirty="0" err="1"/>
              <a:t>alot</a:t>
            </a:r>
            <a:r>
              <a:rPr lang="nl-BE" dirty="0"/>
              <a:t> of </a:t>
            </a:r>
            <a:r>
              <a:rPr lang="nl-BE" dirty="0" err="1"/>
              <a:t>previouse</a:t>
            </a:r>
            <a:r>
              <a:rPr lang="nl-BE" dirty="0"/>
              <a:t> </a:t>
            </a:r>
            <a:r>
              <a:rPr lang="nl-BE" dirty="0" err="1"/>
              <a:t>experience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model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we’re</a:t>
            </a:r>
            <a:r>
              <a:rPr lang="nl-BE" dirty="0"/>
              <a:t> </a:t>
            </a:r>
            <a:r>
              <a:rPr lang="nl-BE" dirty="0" err="1"/>
              <a:t>really</a:t>
            </a:r>
            <a:r>
              <a:rPr lang="nl-BE" dirty="0"/>
              <a:t> happy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functions</a:t>
            </a:r>
            <a:endParaRPr lang="nl-BE" dirty="0"/>
          </a:p>
          <a:p>
            <a:r>
              <a:rPr lang="nl-BE" dirty="0"/>
              <a:t>It’s </a:t>
            </a:r>
            <a:r>
              <a:rPr lang="nl-BE" dirty="0" err="1"/>
              <a:t>reliable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cheap</a:t>
            </a:r>
            <a:r>
              <a:rPr lang="nl-BE" dirty="0"/>
              <a:t> </a:t>
            </a:r>
            <a:r>
              <a:rPr lang="nl-BE" dirty="0" err="1"/>
              <a:t>compared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competitors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3181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chose of </a:t>
            </a:r>
            <a:r>
              <a:rPr lang="nl-BE" dirty="0" err="1"/>
              <a:t>Accelerometer</a:t>
            </a:r>
            <a:r>
              <a:rPr lang="nl-BE" dirty="0"/>
              <a:t> was </a:t>
            </a:r>
            <a:r>
              <a:rPr lang="nl-BE" dirty="0" err="1"/>
              <a:t>completely</a:t>
            </a:r>
            <a:r>
              <a:rPr lang="nl-BE" dirty="0"/>
              <a:t> up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Finish </a:t>
            </a:r>
            <a:r>
              <a:rPr lang="nl-BE" dirty="0" err="1"/>
              <a:t>counterparts</a:t>
            </a:r>
            <a:endParaRPr lang="nl-BE" dirty="0"/>
          </a:p>
          <a:p>
            <a:r>
              <a:rPr lang="nl-BE" dirty="0"/>
              <a:t>We had no </a:t>
            </a:r>
            <a:r>
              <a:rPr lang="nl-BE" dirty="0" err="1"/>
              <a:t>experience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accelerometer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we </a:t>
            </a:r>
            <a:r>
              <a:rPr lang="nl-BE" dirty="0" err="1"/>
              <a:t>decided</a:t>
            </a:r>
            <a:r>
              <a:rPr lang="nl-BE" dirty="0"/>
              <a:t> </a:t>
            </a:r>
            <a:r>
              <a:rPr lang="nl-BE" dirty="0" err="1"/>
              <a:t>since</a:t>
            </a:r>
            <a:r>
              <a:rPr lang="nl-BE" dirty="0"/>
              <a:t> </a:t>
            </a:r>
            <a:r>
              <a:rPr lang="nl-BE" dirty="0" err="1"/>
              <a:t>they</a:t>
            </a:r>
            <a:r>
              <a:rPr lang="nl-BE" dirty="0"/>
              <a:t> had </a:t>
            </a:r>
            <a:r>
              <a:rPr lang="nl-BE" dirty="0" err="1"/>
              <a:t>to</a:t>
            </a:r>
            <a:r>
              <a:rPr lang="nl-BE" dirty="0"/>
              <a:t> make </a:t>
            </a:r>
            <a:r>
              <a:rPr lang="nl-BE" dirty="0" err="1"/>
              <a:t>the</a:t>
            </a:r>
            <a:r>
              <a:rPr lang="nl-BE" dirty="0"/>
              <a:t> hardware</a:t>
            </a:r>
          </a:p>
          <a:p>
            <a:r>
              <a:rPr lang="nl-BE" dirty="0"/>
              <a:t>We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allow</a:t>
            </a:r>
            <a:r>
              <a:rPr lang="nl-BE" dirty="0"/>
              <a:t>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pick</a:t>
            </a:r>
            <a:r>
              <a:rPr lang="nl-BE" dirty="0"/>
              <a:t> </a:t>
            </a:r>
            <a:r>
              <a:rPr lang="nl-BE" dirty="0" err="1"/>
              <a:t>whatever</a:t>
            </a:r>
            <a:r>
              <a:rPr lang="nl-BE" dirty="0"/>
              <a:t> fits </a:t>
            </a:r>
            <a:r>
              <a:rPr lang="nl-BE" dirty="0" err="1"/>
              <a:t>them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best</a:t>
            </a:r>
          </a:p>
          <a:p>
            <a:endParaRPr lang="nl-BE" dirty="0"/>
          </a:p>
          <a:p>
            <a:r>
              <a:rPr lang="nl-BE" dirty="0"/>
              <a:t>The type we </a:t>
            </a:r>
            <a:r>
              <a:rPr lang="nl-BE" dirty="0" err="1"/>
              <a:t>used</a:t>
            </a:r>
            <a:r>
              <a:rPr lang="nl-BE" dirty="0"/>
              <a:t> is a Gy-61</a:t>
            </a:r>
            <a:br>
              <a:rPr lang="nl-BE" dirty="0"/>
            </a:br>
            <a:r>
              <a:rPr lang="nl-BE" dirty="0" err="1"/>
              <a:t>This</a:t>
            </a:r>
            <a:r>
              <a:rPr lang="nl-BE" dirty="0"/>
              <a:t> model </a:t>
            </a:r>
            <a:r>
              <a:rPr lang="nl-BE" dirty="0" err="1"/>
              <a:t>posseses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cabebility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measure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Z,Y </a:t>
            </a:r>
            <a:r>
              <a:rPr lang="nl-BE" dirty="0" err="1"/>
              <a:t>and</a:t>
            </a:r>
            <a:r>
              <a:rPr lang="nl-BE" dirty="0"/>
              <a:t> X </a:t>
            </a:r>
            <a:r>
              <a:rPr lang="nl-BE" dirty="0" err="1"/>
              <a:t>cordinates</a:t>
            </a:r>
            <a:endParaRPr lang="nl-BE" dirty="0"/>
          </a:p>
          <a:p>
            <a:r>
              <a:rPr lang="nl-BE" dirty="0"/>
              <a:t>In </a:t>
            </a:r>
            <a:r>
              <a:rPr lang="nl-BE" dirty="0" err="1"/>
              <a:t>our</a:t>
            </a:r>
            <a:r>
              <a:rPr lang="nl-BE" dirty="0"/>
              <a:t> program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bracelet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raw</a:t>
            </a:r>
            <a:r>
              <a:rPr lang="nl-BE" dirty="0"/>
              <a:t> data is </a:t>
            </a:r>
            <a:r>
              <a:rPr lang="nl-BE" dirty="0" err="1"/>
              <a:t>converted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G </a:t>
            </a:r>
            <a:r>
              <a:rPr lang="nl-BE" dirty="0" err="1"/>
              <a:t>forces</a:t>
            </a:r>
            <a:endParaRPr lang="nl-BE" dirty="0"/>
          </a:p>
          <a:p>
            <a:endParaRPr lang="nl-BE" dirty="0"/>
          </a:p>
          <a:p>
            <a:r>
              <a:rPr lang="nl-BE" dirty="0"/>
              <a:t>G force </a:t>
            </a:r>
            <a:r>
              <a:rPr lang="nl-BE" dirty="0" err="1"/>
              <a:t>explenation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6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94451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As most of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, NTC stand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gative coefficient resistor (page does not exist)"/>
              </a:rPr>
              <a:t>negative</a:t>
            </a:r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gative coefficient resistor (page does not exist)"/>
              </a:rPr>
              <a:t> </a:t>
            </a:r>
            <a:r>
              <a:rPr lang="nl-BE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gative coefficient resistor (page does not exist)"/>
              </a:rPr>
              <a:t>coefficient</a:t>
            </a:r>
            <a:r>
              <a:rPr lang="nl-BE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gative coefficient resistor (page does not exist)"/>
              </a:rPr>
              <a:t> </a:t>
            </a:r>
            <a:r>
              <a:rPr lang="nl-BE" sz="1200" b="0" i="0" u="sng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gative coefficient resistor (page does not exist)"/>
              </a:rPr>
              <a:t>resistor</a:t>
            </a:r>
            <a:endParaRPr lang="nl-BE" dirty="0"/>
          </a:p>
          <a:p>
            <a:r>
              <a:rPr lang="nl-BE" dirty="0" err="1"/>
              <a:t>This</a:t>
            </a:r>
            <a:r>
              <a:rPr lang="nl-BE" dirty="0"/>
              <a:t> means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detects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lower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resitance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gives</a:t>
            </a:r>
            <a:endParaRPr lang="nl-BE" dirty="0"/>
          </a:p>
          <a:p>
            <a:r>
              <a:rPr lang="nl-BE" dirty="0"/>
              <a:t>We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get a </a:t>
            </a:r>
            <a:r>
              <a:rPr lang="nl-BE" dirty="0" err="1"/>
              <a:t>read</a:t>
            </a:r>
            <a:r>
              <a:rPr lang="nl-BE" dirty="0"/>
              <a:t> on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analog</a:t>
            </a:r>
            <a:r>
              <a:rPr lang="nl-BE" dirty="0"/>
              <a:t> </a:t>
            </a:r>
            <a:r>
              <a:rPr lang="nl-BE" dirty="0" err="1"/>
              <a:t>ports</a:t>
            </a:r>
            <a:r>
              <a:rPr lang="nl-BE" dirty="0"/>
              <a:t>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converted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raw</a:t>
            </a:r>
            <a:r>
              <a:rPr lang="nl-BE" dirty="0"/>
              <a:t> data </a:t>
            </a:r>
            <a:r>
              <a:rPr lang="nl-BE" dirty="0" err="1"/>
              <a:t>into</a:t>
            </a:r>
            <a:r>
              <a:rPr lang="nl-BE" dirty="0"/>
              <a:t> </a:t>
            </a:r>
            <a:r>
              <a:rPr lang="nl-BE" dirty="0" err="1"/>
              <a:t>usable</a:t>
            </a:r>
            <a:r>
              <a:rPr lang="nl-BE" dirty="0"/>
              <a:t> </a:t>
            </a:r>
            <a:r>
              <a:rPr lang="nl-BE" dirty="0" err="1"/>
              <a:t>temperatures</a:t>
            </a:r>
            <a:endParaRPr lang="nl-BE" dirty="0"/>
          </a:p>
          <a:p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conert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we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Stein-</a:t>
            </a:r>
            <a:r>
              <a:rPr lang="nl-BE" dirty="0" err="1"/>
              <a:t>harts</a:t>
            </a:r>
            <a:r>
              <a:rPr lang="nl-BE" dirty="0"/>
              <a:t> </a:t>
            </a:r>
            <a:r>
              <a:rPr lang="nl-BE" dirty="0" err="1"/>
              <a:t>equation</a:t>
            </a:r>
            <a:r>
              <a:rPr lang="nl-BE" dirty="0"/>
              <a:t> </a:t>
            </a:r>
          </a:p>
          <a:p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some</a:t>
            </a:r>
            <a:r>
              <a:rPr lang="nl-BE" dirty="0"/>
              <a:t> </a:t>
            </a:r>
            <a:r>
              <a:rPr lang="nl-BE" dirty="0" err="1"/>
              <a:t>reason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</a:t>
            </a:r>
            <a:r>
              <a:rPr lang="nl-BE" dirty="0" err="1"/>
              <a:t>wondering</a:t>
            </a:r>
            <a:r>
              <a:rPr lang="nl-BE" dirty="0"/>
              <a:t> </a:t>
            </a:r>
            <a:r>
              <a:rPr lang="nl-BE" dirty="0" err="1"/>
              <a:t>what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equation</a:t>
            </a:r>
            <a:r>
              <a:rPr lang="nl-BE" dirty="0"/>
              <a:t> </a:t>
            </a:r>
            <a:r>
              <a:rPr lang="nl-BE" dirty="0" err="1"/>
              <a:t>looked</a:t>
            </a:r>
            <a:r>
              <a:rPr lang="nl-BE" dirty="0"/>
              <a:t> like, here </a:t>
            </a:r>
            <a:r>
              <a:rPr lang="nl-BE" dirty="0" err="1"/>
              <a:t>it</a:t>
            </a:r>
            <a:r>
              <a:rPr lang="nl-BE" dirty="0"/>
              <a:t> is</a:t>
            </a:r>
          </a:p>
          <a:p>
            <a:r>
              <a:rPr lang="nl-BE" dirty="0"/>
              <a:t>We </a:t>
            </a:r>
            <a:r>
              <a:rPr lang="nl-BE" dirty="0" err="1"/>
              <a:t>also</a:t>
            </a:r>
            <a:r>
              <a:rPr lang="nl-BE" dirty="0"/>
              <a:t> </a:t>
            </a:r>
            <a:r>
              <a:rPr lang="nl-BE" dirty="0" err="1"/>
              <a:t>added</a:t>
            </a:r>
            <a:r>
              <a:rPr lang="nl-BE" dirty="0"/>
              <a:t> a </a:t>
            </a:r>
            <a:r>
              <a:rPr lang="nl-BE" dirty="0" err="1"/>
              <a:t>coded</a:t>
            </a:r>
            <a:r>
              <a:rPr lang="nl-BE" dirty="0"/>
              <a:t> </a:t>
            </a:r>
            <a:r>
              <a:rPr lang="nl-BE" dirty="0" err="1"/>
              <a:t>sniped</a:t>
            </a:r>
            <a:r>
              <a:rPr lang="nl-BE" dirty="0"/>
              <a:t> like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can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show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equation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how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7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2337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The pi is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used</a:t>
            </a:r>
            <a:r>
              <a:rPr lang="nl-BE" dirty="0"/>
              <a:t> as a </a:t>
            </a:r>
            <a:r>
              <a:rPr lang="nl-BE" dirty="0" err="1"/>
              <a:t>docking</a:t>
            </a:r>
            <a:r>
              <a:rPr lang="nl-BE" dirty="0"/>
              <a:t> station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system</a:t>
            </a:r>
          </a:p>
          <a:p>
            <a:r>
              <a:rPr lang="nl-BE" dirty="0"/>
              <a:t>It </a:t>
            </a:r>
            <a:r>
              <a:rPr lang="nl-BE" dirty="0" err="1"/>
              <a:t>will</a:t>
            </a:r>
            <a:r>
              <a:rPr lang="nl-BE" dirty="0"/>
              <a:t> </a:t>
            </a:r>
            <a:r>
              <a:rPr lang="nl-BE" dirty="0" err="1"/>
              <a:t>recieve</a:t>
            </a:r>
            <a:r>
              <a:rPr lang="nl-BE" dirty="0"/>
              <a:t> data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bracelet </a:t>
            </a:r>
            <a:r>
              <a:rPr lang="nl-BE" dirty="0" err="1"/>
              <a:t>and</a:t>
            </a:r>
            <a:r>
              <a:rPr lang="nl-BE" dirty="0"/>
              <a:t> proces </a:t>
            </a:r>
            <a:r>
              <a:rPr lang="nl-BE" dirty="0" err="1"/>
              <a:t>it</a:t>
            </a:r>
            <a:r>
              <a:rPr lang="nl-BE" dirty="0"/>
              <a:t>,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when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is </a:t>
            </a:r>
            <a:r>
              <a:rPr lang="nl-BE" dirty="0" err="1"/>
              <a:t>to</a:t>
            </a:r>
            <a:r>
              <a:rPr lang="nl-BE" dirty="0"/>
              <a:t> low or high</a:t>
            </a:r>
          </a:p>
          <a:p>
            <a:r>
              <a:rPr lang="nl-BE" dirty="0" err="1"/>
              <a:t>And</a:t>
            </a:r>
            <a:r>
              <a:rPr lang="nl-BE" dirty="0"/>
              <a:t> post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rest </a:t>
            </a:r>
            <a:r>
              <a:rPr lang="nl-BE" dirty="0" err="1"/>
              <a:t>api</a:t>
            </a:r>
            <a:endParaRPr lang="nl-BE" dirty="0"/>
          </a:p>
          <a:p>
            <a:r>
              <a:rPr lang="nl-BE" dirty="0"/>
              <a:t>The </a:t>
            </a:r>
            <a:r>
              <a:rPr lang="nl-BE" dirty="0" err="1"/>
              <a:t>raspberry</a:t>
            </a:r>
            <a:r>
              <a:rPr lang="nl-BE" dirty="0"/>
              <a:t> is </a:t>
            </a:r>
            <a:r>
              <a:rPr lang="nl-BE" dirty="0" err="1"/>
              <a:t>going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need</a:t>
            </a:r>
            <a:r>
              <a:rPr lang="nl-BE" dirty="0"/>
              <a:t> a ethernet </a:t>
            </a:r>
            <a:r>
              <a:rPr lang="nl-BE" dirty="0" err="1"/>
              <a:t>cable</a:t>
            </a:r>
            <a:endParaRPr lang="nl-BE" dirty="0"/>
          </a:p>
          <a:p>
            <a:r>
              <a:rPr lang="nl-BE" dirty="0"/>
              <a:t>We chose ethernet over wifi </a:t>
            </a:r>
            <a:r>
              <a:rPr lang="nl-BE" dirty="0" err="1"/>
              <a:t>for</a:t>
            </a:r>
            <a:r>
              <a:rPr lang="nl-BE" dirty="0"/>
              <a:t> 2 </a:t>
            </a:r>
            <a:r>
              <a:rPr lang="nl-BE" dirty="0" err="1"/>
              <a:t>reasons</a:t>
            </a:r>
            <a:r>
              <a:rPr lang="nl-BE" dirty="0"/>
              <a:t>:</a:t>
            </a:r>
          </a:p>
          <a:p>
            <a:r>
              <a:rPr lang="nl-BE" dirty="0"/>
              <a:t>1, Ethernet </a:t>
            </a:r>
            <a:r>
              <a:rPr lang="nl-BE" dirty="0" err="1"/>
              <a:t>usualy</a:t>
            </a:r>
            <a:r>
              <a:rPr lang="nl-BE" dirty="0"/>
              <a:t> has a way </a:t>
            </a:r>
            <a:r>
              <a:rPr lang="nl-BE" dirty="0" err="1"/>
              <a:t>better</a:t>
            </a:r>
            <a:r>
              <a:rPr lang="nl-BE" dirty="0"/>
              <a:t> </a:t>
            </a:r>
            <a:r>
              <a:rPr lang="nl-BE" dirty="0" err="1"/>
              <a:t>reliablity</a:t>
            </a:r>
            <a:r>
              <a:rPr lang="nl-BE" dirty="0"/>
              <a:t>,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don’t</a:t>
            </a:r>
            <a:r>
              <a:rPr lang="nl-BE" dirty="0"/>
              <a:t> have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see</a:t>
            </a:r>
            <a:r>
              <a:rPr lang="nl-BE" dirty="0"/>
              <a:t>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place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or check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in wifi range</a:t>
            </a:r>
          </a:p>
          <a:p>
            <a:r>
              <a:rPr lang="nl-BE" dirty="0"/>
              <a:t>2, Most wifi </a:t>
            </a:r>
            <a:r>
              <a:rPr lang="nl-BE" dirty="0" err="1"/>
              <a:t>conections</a:t>
            </a:r>
            <a:r>
              <a:rPr lang="nl-BE" dirty="0"/>
              <a:t> are </a:t>
            </a:r>
            <a:r>
              <a:rPr lang="nl-BE" dirty="0" err="1"/>
              <a:t>protected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 password these </a:t>
            </a:r>
            <a:r>
              <a:rPr lang="nl-BE" dirty="0" err="1"/>
              <a:t>days</a:t>
            </a:r>
            <a:r>
              <a:rPr lang="nl-BE" dirty="0"/>
              <a:t>, as </a:t>
            </a:r>
            <a:r>
              <a:rPr lang="nl-BE" dirty="0" err="1"/>
              <a:t>some</a:t>
            </a:r>
            <a:r>
              <a:rPr lang="nl-BE" dirty="0"/>
              <a:t> of </a:t>
            </a:r>
            <a:r>
              <a:rPr lang="nl-BE" dirty="0" err="1"/>
              <a:t>you</a:t>
            </a:r>
            <a:r>
              <a:rPr lang="nl-BE" dirty="0"/>
              <a:t> </a:t>
            </a:r>
            <a:r>
              <a:rPr lang="nl-BE" dirty="0" err="1"/>
              <a:t>might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own</a:t>
            </a:r>
            <a:r>
              <a:rPr lang="nl-BE" dirty="0"/>
              <a:t> </a:t>
            </a:r>
            <a:r>
              <a:rPr lang="nl-BE" dirty="0" err="1"/>
              <a:t>raspberry</a:t>
            </a:r>
            <a:r>
              <a:rPr lang="nl-BE" dirty="0"/>
              <a:t> pi course, </a:t>
            </a:r>
            <a:r>
              <a:rPr lang="nl-BE" dirty="0" err="1"/>
              <a:t>getting</a:t>
            </a:r>
            <a:r>
              <a:rPr lang="nl-BE" dirty="0"/>
              <a:t> </a:t>
            </a:r>
            <a:r>
              <a:rPr lang="nl-BE" dirty="0" err="1"/>
              <a:t>connected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wifi is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always</a:t>
            </a:r>
            <a:r>
              <a:rPr lang="nl-BE" dirty="0"/>
              <a:t> easy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us</a:t>
            </a:r>
            <a:r>
              <a:rPr lang="nl-BE" dirty="0"/>
              <a:t>,</a:t>
            </a:r>
          </a:p>
          <a:p>
            <a:r>
              <a:rPr lang="nl-BE" dirty="0"/>
              <a:t> let </a:t>
            </a:r>
            <a:r>
              <a:rPr lang="nl-BE" dirty="0" err="1"/>
              <a:t>alone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someone</a:t>
            </a:r>
            <a:r>
              <a:rPr lang="nl-BE" dirty="0"/>
              <a:t> </a:t>
            </a:r>
            <a:r>
              <a:rPr lang="nl-BE" dirty="0" err="1"/>
              <a:t>who</a:t>
            </a:r>
            <a:r>
              <a:rPr lang="nl-BE" dirty="0"/>
              <a:t> </a:t>
            </a:r>
            <a:r>
              <a:rPr lang="nl-BE" dirty="0" err="1"/>
              <a:t>doesn’t</a:t>
            </a:r>
            <a:r>
              <a:rPr lang="nl-BE" dirty="0"/>
              <a:t> </a:t>
            </a:r>
            <a:r>
              <a:rPr lang="nl-BE" dirty="0" err="1"/>
              <a:t>know</a:t>
            </a:r>
            <a:r>
              <a:rPr lang="nl-BE" dirty="0"/>
              <a:t> </a:t>
            </a:r>
            <a:r>
              <a:rPr lang="nl-BE" dirty="0" err="1"/>
              <a:t>anything</a:t>
            </a:r>
            <a:r>
              <a:rPr lang="nl-BE" dirty="0"/>
              <a:t> </a:t>
            </a:r>
            <a:r>
              <a:rPr lang="nl-BE" dirty="0" err="1"/>
              <a:t>about</a:t>
            </a:r>
            <a:r>
              <a:rPr lang="nl-BE" dirty="0"/>
              <a:t> </a:t>
            </a:r>
            <a:r>
              <a:rPr lang="nl-BE" dirty="0" err="1"/>
              <a:t>it</a:t>
            </a:r>
            <a:endParaRPr lang="nl-BE" dirty="0"/>
          </a:p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8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305777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Now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we have </a:t>
            </a:r>
            <a:r>
              <a:rPr lang="nl-BE" dirty="0" err="1"/>
              <a:t>all</a:t>
            </a:r>
            <a:r>
              <a:rPr lang="nl-BE" dirty="0"/>
              <a:t> these fancy </a:t>
            </a:r>
            <a:r>
              <a:rPr lang="nl-BE" dirty="0" err="1"/>
              <a:t>things</a:t>
            </a:r>
            <a:r>
              <a:rPr lang="nl-BE" dirty="0"/>
              <a:t> on </a:t>
            </a:r>
            <a:r>
              <a:rPr lang="nl-BE" dirty="0" err="1"/>
              <a:t>our</a:t>
            </a:r>
            <a:r>
              <a:rPr lang="nl-BE" dirty="0"/>
              <a:t> bracelet </a:t>
            </a:r>
            <a:r>
              <a:rPr lang="nl-BE" dirty="0" err="1"/>
              <a:t>it’s</a:t>
            </a:r>
            <a:r>
              <a:rPr lang="nl-BE" dirty="0"/>
              <a:t> time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our</a:t>
            </a:r>
            <a:r>
              <a:rPr lang="nl-BE" dirty="0"/>
              <a:t> </a:t>
            </a:r>
            <a:r>
              <a:rPr lang="nl-BE" dirty="0" err="1"/>
              <a:t>docking</a:t>
            </a:r>
            <a:r>
              <a:rPr lang="nl-BE" dirty="0"/>
              <a:t> station</a:t>
            </a:r>
          </a:p>
          <a:p>
            <a:r>
              <a:rPr lang="nl-BE" dirty="0" err="1"/>
              <a:t>Which</a:t>
            </a:r>
            <a:r>
              <a:rPr lang="nl-BE" dirty="0"/>
              <a:t> is </a:t>
            </a:r>
            <a:r>
              <a:rPr lang="nl-BE" dirty="0" err="1"/>
              <a:t>placed</a:t>
            </a:r>
            <a:r>
              <a:rPr lang="nl-BE" dirty="0"/>
              <a:t> in </a:t>
            </a:r>
            <a:r>
              <a:rPr lang="nl-BE" dirty="0" err="1"/>
              <a:t>somewhere</a:t>
            </a:r>
            <a:r>
              <a:rPr lang="nl-BE" dirty="0"/>
              <a:t> in </a:t>
            </a:r>
            <a:r>
              <a:rPr lang="nl-BE" dirty="0" err="1"/>
              <a:t>the</a:t>
            </a:r>
            <a:r>
              <a:rPr lang="nl-BE" dirty="0"/>
              <a:t> room</a:t>
            </a:r>
          </a:p>
          <a:p>
            <a:endParaRPr lang="nl-BE" dirty="0"/>
          </a:p>
          <a:p>
            <a:r>
              <a:rPr lang="nl-BE" dirty="0"/>
              <a:t>We </a:t>
            </a:r>
            <a:r>
              <a:rPr lang="nl-BE" dirty="0" err="1"/>
              <a:t>used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HC06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bracelt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pi</a:t>
            </a:r>
          </a:p>
          <a:p>
            <a:r>
              <a:rPr lang="nl-BE" dirty="0"/>
              <a:t>We had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choise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either</a:t>
            </a:r>
            <a:r>
              <a:rPr lang="nl-BE" dirty="0"/>
              <a:t> </a:t>
            </a:r>
            <a:r>
              <a:rPr lang="nl-BE" dirty="0" err="1"/>
              <a:t>pick</a:t>
            </a:r>
            <a:r>
              <a:rPr lang="nl-BE" dirty="0"/>
              <a:t> </a:t>
            </a:r>
            <a:r>
              <a:rPr lang="nl-BE" dirty="0" err="1"/>
              <a:t>an</a:t>
            </a:r>
            <a:r>
              <a:rPr lang="nl-BE" dirty="0"/>
              <a:t> nrf24 or </a:t>
            </a:r>
            <a:r>
              <a:rPr lang="nl-BE" dirty="0" err="1"/>
              <a:t>this</a:t>
            </a:r>
            <a:r>
              <a:rPr lang="nl-BE" dirty="0"/>
              <a:t> Hc06</a:t>
            </a:r>
          </a:p>
          <a:p>
            <a:r>
              <a:rPr lang="nl-BE" dirty="0"/>
              <a:t>We </a:t>
            </a:r>
            <a:r>
              <a:rPr lang="nl-BE" dirty="0" err="1"/>
              <a:t>picked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hc06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soul </a:t>
            </a:r>
            <a:r>
              <a:rPr lang="nl-BE" dirty="0" err="1"/>
              <a:t>reason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amount</a:t>
            </a:r>
            <a:r>
              <a:rPr lang="nl-BE" dirty="0"/>
              <a:t> of issues </a:t>
            </a:r>
            <a:r>
              <a:rPr lang="nl-BE" dirty="0" err="1"/>
              <a:t>we’ve</a:t>
            </a:r>
            <a:r>
              <a:rPr lang="nl-BE" dirty="0"/>
              <a:t> had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NRF24 in </a:t>
            </a:r>
            <a:r>
              <a:rPr lang="nl-BE" dirty="0" err="1"/>
              <a:t>the</a:t>
            </a:r>
            <a:r>
              <a:rPr lang="nl-BE" dirty="0"/>
              <a:t> past</a:t>
            </a:r>
          </a:p>
          <a:p>
            <a:endParaRPr lang="nl-BE" dirty="0"/>
          </a:p>
          <a:p>
            <a:r>
              <a:rPr lang="nl-BE" dirty="0" err="1"/>
              <a:t>Sadly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i was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HC06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my</a:t>
            </a:r>
            <a:r>
              <a:rPr lang="nl-BE" dirty="0"/>
              <a:t> pi,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detect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presence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, </a:t>
            </a:r>
          </a:p>
          <a:p>
            <a:r>
              <a:rPr lang="nl-BE" dirty="0"/>
              <a:t>but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librarys</a:t>
            </a:r>
            <a:r>
              <a:rPr lang="nl-BE" dirty="0"/>
              <a:t> </a:t>
            </a:r>
            <a:r>
              <a:rPr lang="nl-BE" dirty="0" err="1"/>
              <a:t>which</a:t>
            </a:r>
            <a:r>
              <a:rPr lang="nl-BE" dirty="0"/>
              <a:t> I was </a:t>
            </a:r>
            <a:r>
              <a:rPr lang="nl-BE" dirty="0" err="1"/>
              <a:t>suposed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were</a:t>
            </a:r>
            <a:r>
              <a:rPr lang="nl-BE" dirty="0"/>
              <a:t> </a:t>
            </a:r>
            <a:r>
              <a:rPr lang="nl-BE" dirty="0" err="1"/>
              <a:t>either</a:t>
            </a:r>
            <a:r>
              <a:rPr lang="nl-BE" dirty="0"/>
              <a:t> </a:t>
            </a:r>
            <a:r>
              <a:rPr lang="nl-BE" dirty="0" err="1"/>
              <a:t>hopelessly</a:t>
            </a:r>
            <a:r>
              <a:rPr lang="nl-BE" dirty="0"/>
              <a:t> </a:t>
            </a:r>
            <a:r>
              <a:rPr lang="nl-BE" dirty="0" err="1"/>
              <a:t>outdated</a:t>
            </a:r>
            <a:r>
              <a:rPr lang="nl-BE" dirty="0"/>
              <a:t> or </a:t>
            </a:r>
            <a:r>
              <a:rPr lang="nl-BE" dirty="0" err="1"/>
              <a:t>completely</a:t>
            </a:r>
            <a:r>
              <a:rPr lang="nl-BE" dirty="0"/>
              <a:t> </a:t>
            </a:r>
            <a:r>
              <a:rPr lang="nl-BE" dirty="0" err="1"/>
              <a:t>overhauled</a:t>
            </a:r>
            <a:r>
              <a:rPr lang="nl-BE" dirty="0"/>
              <a:t> </a:t>
            </a:r>
            <a:r>
              <a:rPr lang="nl-BE" dirty="0" err="1"/>
              <a:t>so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none of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commands</a:t>
            </a:r>
            <a:r>
              <a:rPr lang="nl-BE" dirty="0"/>
              <a:t> </a:t>
            </a:r>
            <a:r>
              <a:rPr lang="nl-BE" dirty="0" err="1"/>
              <a:t>would</a:t>
            </a:r>
            <a:r>
              <a:rPr lang="nl-BE" dirty="0"/>
              <a:t> </a:t>
            </a:r>
            <a:r>
              <a:rPr lang="nl-BE" dirty="0" err="1"/>
              <a:t>work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9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566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Interfere</a:t>
            </a:r>
            <a:r>
              <a:rPr lang="nl-BE" dirty="0"/>
              <a:t>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accelerometer</a:t>
            </a:r>
            <a:r>
              <a:rPr lang="nl-BE" dirty="0"/>
              <a:t>/HC06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10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45612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Like we </a:t>
            </a:r>
            <a:r>
              <a:rPr lang="nl-BE" dirty="0" err="1"/>
              <a:t>mentioned</a:t>
            </a:r>
            <a:r>
              <a:rPr lang="nl-BE" dirty="0"/>
              <a:t> </a:t>
            </a:r>
            <a:r>
              <a:rPr lang="nl-BE" dirty="0" err="1"/>
              <a:t>befor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model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raspberry</a:t>
            </a:r>
            <a:r>
              <a:rPr lang="nl-BE" dirty="0"/>
              <a:t> pi is </a:t>
            </a:r>
            <a:r>
              <a:rPr lang="nl-BE" dirty="0" err="1"/>
              <a:t>is</a:t>
            </a:r>
            <a:r>
              <a:rPr lang="nl-BE" dirty="0"/>
              <a:t> </a:t>
            </a:r>
            <a:r>
              <a:rPr lang="nl-BE" dirty="0" err="1"/>
              <a:t>Raspberry</a:t>
            </a:r>
            <a:r>
              <a:rPr lang="nl-BE" dirty="0"/>
              <a:t> pi 3 model B</a:t>
            </a:r>
          </a:p>
          <a:p>
            <a:r>
              <a:rPr lang="nl-BE" dirty="0"/>
              <a:t>We chose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one</a:t>
            </a:r>
            <a:r>
              <a:rPr lang="nl-BE" dirty="0"/>
              <a:t> </a:t>
            </a:r>
            <a:r>
              <a:rPr lang="nl-BE" dirty="0" err="1"/>
              <a:t>becsause</a:t>
            </a:r>
            <a:r>
              <a:rPr lang="nl-BE" dirty="0"/>
              <a:t> </a:t>
            </a:r>
            <a:r>
              <a:rPr lang="nl-BE" dirty="0" err="1"/>
              <a:t>it’s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newest</a:t>
            </a:r>
            <a:r>
              <a:rPr lang="nl-BE" dirty="0"/>
              <a:t>, </a:t>
            </a:r>
            <a:r>
              <a:rPr lang="nl-BE" dirty="0" err="1"/>
              <a:t>fastest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most up </a:t>
            </a:r>
            <a:r>
              <a:rPr lang="nl-BE" dirty="0" err="1"/>
              <a:t>to</a:t>
            </a:r>
            <a:r>
              <a:rPr lang="nl-BE" dirty="0"/>
              <a:t> date </a:t>
            </a:r>
            <a:r>
              <a:rPr lang="nl-BE" dirty="0" err="1"/>
              <a:t>rasppberry</a:t>
            </a:r>
            <a:endParaRPr lang="nl-BE" dirty="0"/>
          </a:p>
          <a:p>
            <a:r>
              <a:rPr lang="nl-BE" dirty="0"/>
              <a:t>It has </a:t>
            </a:r>
            <a:r>
              <a:rPr lang="nl-BE" dirty="0" err="1"/>
              <a:t>build</a:t>
            </a:r>
            <a:r>
              <a:rPr lang="nl-BE" dirty="0"/>
              <a:t> in bluetooth </a:t>
            </a:r>
            <a:r>
              <a:rPr lang="nl-BE" dirty="0" err="1"/>
              <a:t>and</a:t>
            </a:r>
            <a:r>
              <a:rPr lang="nl-BE" dirty="0"/>
              <a:t> wifi, </a:t>
            </a:r>
            <a:r>
              <a:rPr lang="nl-BE" dirty="0" err="1"/>
              <a:t>which</a:t>
            </a:r>
            <a:r>
              <a:rPr lang="nl-BE" dirty="0"/>
              <a:t> </a:t>
            </a:r>
            <a:r>
              <a:rPr lang="nl-BE" dirty="0" err="1"/>
              <a:t>removes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needs</a:t>
            </a:r>
            <a:r>
              <a:rPr lang="nl-BE" dirty="0"/>
              <a:t> of </a:t>
            </a:r>
            <a:r>
              <a:rPr lang="nl-BE" dirty="0" err="1"/>
              <a:t>adaptors</a:t>
            </a:r>
            <a:endParaRPr lang="nl-BE" dirty="0"/>
          </a:p>
          <a:p>
            <a:endParaRPr lang="nl-BE" dirty="0"/>
          </a:p>
          <a:p>
            <a:r>
              <a:rPr lang="nl-BE" dirty="0"/>
              <a:t>The Pi </a:t>
            </a:r>
            <a:r>
              <a:rPr lang="nl-BE" dirty="0" err="1"/>
              <a:t>processes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gets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arduino</a:t>
            </a:r>
            <a:r>
              <a:rPr lang="nl-BE" dirty="0"/>
              <a:t>, checks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movements</a:t>
            </a:r>
            <a:r>
              <a:rPr lang="nl-BE" dirty="0"/>
              <a:t>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there</a:t>
            </a:r>
            <a:r>
              <a:rPr lang="nl-BE" dirty="0"/>
              <a:t> are </a:t>
            </a:r>
            <a:r>
              <a:rPr lang="nl-BE" dirty="0" err="1"/>
              <a:t>any</a:t>
            </a:r>
            <a:r>
              <a:rPr lang="nl-BE" dirty="0"/>
              <a:t> </a:t>
            </a:r>
            <a:r>
              <a:rPr lang="nl-BE" dirty="0" err="1"/>
              <a:t>abnormal</a:t>
            </a:r>
            <a:r>
              <a:rPr lang="nl-BE" dirty="0"/>
              <a:t> </a:t>
            </a:r>
            <a:r>
              <a:rPr lang="nl-BE" dirty="0" err="1"/>
              <a:t>values</a:t>
            </a:r>
            <a:endParaRPr lang="nl-BE" dirty="0"/>
          </a:p>
          <a:p>
            <a:r>
              <a:rPr lang="nl-BE" dirty="0"/>
              <a:t>Check </a:t>
            </a:r>
            <a:r>
              <a:rPr lang="nl-BE" dirty="0" err="1"/>
              <a:t>if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hasn’t</a:t>
            </a:r>
            <a:r>
              <a:rPr lang="nl-BE" dirty="0"/>
              <a:t> been </a:t>
            </a:r>
            <a:r>
              <a:rPr lang="nl-BE" dirty="0" err="1"/>
              <a:t>movementfor</a:t>
            </a:r>
            <a:r>
              <a:rPr lang="nl-BE" dirty="0"/>
              <a:t> a </a:t>
            </a:r>
            <a:r>
              <a:rPr lang="nl-BE" dirty="0" err="1"/>
              <a:t>while</a:t>
            </a:r>
            <a:r>
              <a:rPr lang="nl-BE" dirty="0"/>
              <a:t>, extreme </a:t>
            </a:r>
            <a:r>
              <a:rPr lang="nl-BE" dirty="0" err="1"/>
              <a:t>movement</a:t>
            </a:r>
            <a:r>
              <a:rPr lang="nl-BE" dirty="0"/>
              <a:t> (like </a:t>
            </a:r>
            <a:r>
              <a:rPr lang="nl-BE" dirty="0" err="1"/>
              <a:t>falling</a:t>
            </a:r>
            <a:r>
              <a:rPr lang="nl-BE" dirty="0"/>
              <a:t>) or slow </a:t>
            </a:r>
            <a:r>
              <a:rPr lang="nl-BE" dirty="0" err="1"/>
              <a:t>movement</a:t>
            </a:r>
            <a:r>
              <a:rPr lang="nl-BE" dirty="0"/>
              <a:t> like rolling </a:t>
            </a:r>
            <a:r>
              <a:rPr lang="nl-BE" dirty="0" err="1"/>
              <a:t>around</a:t>
            </a:r>
            <a:r>
              <a:rPr lang="nl-BE" dirty="0"/>
              <a:t> in </a:t>
            </a:r>
            <a:r>
              <a:rPr lang="nl-BE" dirty="0" err="1"/>
              <a:t>your</a:t>
            </a:r>
            <a:r>
              <a:rPr lang="nl-BE" dirty="0"/>
              <a:t> </a:t>
            </a:r>
            <a:r>
              <a:rPr lang="nl-BE" dirty="0" err="1"/>
              <a:t>crib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Afther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processes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movement</a:t>
            </a:r>
            <a:r>
              <a:rPr lang="nl-BE" dirty="0"/>
              <a:t> data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sends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movement</a:t>
            </a:r>
            <a:r>
              <a:rPr lang="nl-BE" dirty="0"/>
              <a:t> data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datbase</a:t>
            </a:r>
            <a:r>
              <a:rPr lang="nl-BE" dirty="0"/>
              <a:t>,</a:t>
            </a:r>
            <a:br>
              <a:rPr lang="nl-BE" dirty="0"/>
            </a:br>
            <a:r>
              <a:rPr lang="nl-BE" dirty="0" err="1"/>
              <a:t>to</a:t>
            </a:r>
            <a:r>
              <a:rPr lang="nl-BE" dirty="0"/>
              <a:t> do </a:t>
            </a:r>
            <a:r>
              <a:rPr lang="nl-BE" dirty="0" err="1"/>
              <a:t>this</a:t>
            </a:r>
            <a:r>
              <a:rPr lang="nl-BE" dirty="0"/>
              <a:t> Tuur </a:t>
            </a:r>
            <a:r>
              <a:rPr lang="nl-BE" dirty="0" err="1"/>
              <a:t>wrote</a:t>
            </a:r>
            <a:r>
              <a:rPr lang="nl-BE" dirty="0"/>
              <a:t> a rest API </a:t>
            </a:r>
            <a:r>
              <a:rPr lang="nl-BE" dirty="0" err="1"/>
              <a:t>where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data </a:t>
            </a:r>
            <a:r>
              <a:rPr lang="nl-BE" dirty="0" err="1"/>
              <a:t>gets</a:t>
            </a:r>
            <a:r>
              <a:rPr lang="nl-BE" dirty="0"/>
              <a:t> </a:t>
            </a:r>
            <a:r>
              <a:rPr lang="nl-BE" dirty="0" err="1"/>
              <a:t>posted</a:t>
            </a:r>
            <a:r>
              <a:rPr lang="nl-BE" dirty="0"/>
              <a:t> </a:t>
            </a:r>
            <a:r>
              <a:rPr lang="nl-BE" dirty="0" err="1"/>
              <a:t>to</a:t>
            </a:r>
            <a:endParaRPr lang="nl-BE" dirty="0"/>
          </a:p>
          <a:p>
            <a:endParaRPr lang="nl-BE" dirty="0"/>
          </a:p>
          <a:p>
            <a:r>
              <a:rPr lang="nl-BE" dirty="0"/>
              <a:t>The prototype we have does </a:t>
            </a:r>
            <a:r>
              <a:rPr lang="nl-BE" dirty="0" err="1"/>
              <a:t>measure</a:t>
            </a:r>
            <a:r>
              <a:rPr lang="nl-BE" dirty="0"/>
              <a:t> </a:t>
            </a:r>
            <a:r>
              <a:rPr lang="nl-BE" dirty="0" err="1"/>
              <a:t>temperature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movement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is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send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out </a:t>
            </a:r>
            <a:r>
              <a:rPr lang="nl-BE" dirty="0" err="1"/>
              <a:t>with</a:t>
            </a:r>
            <a:r>
              <a:rPr lang="nl-BE" dirty="0"/>
              <a:t> a bluetooth </a:t>
            </a:r>
            <a:r>
              <a:rPr lang="nl-BE" dirty="0" err="1"/>
              <a:t>signal</a:t>
            </a:r>
            <a:endParaRPr lang="nl-BE" dirty="0"/>
          </a:p>
          <a:p>
            <a:r>
              <a:rPr lang="nl-BE" dirty="0" err="1"/>
              <a:t>Sadly</a:t>
            </a:r>
            <a:r>
              <a:rPr lang="nl-BE" dirty="0"/>
              <a:t> </a:t>
            </a:r>
            <a:r>
              <a:rPr lang="nl-BE" dirty="0" err="1"/>
              <a:t>enough</a:t>
            </a:r>
            <a:r>
              <a:rPr lang="nl-BE" dirty="0"/>
              <a:t> I was </a:t>
            </a:r>
            <a:r>
              <a:rPr lang="nl-BE" dirty="0" err="1"/>
              <a:t>not</a:t>
            </a:r>
            <a:r>
              <a:rPr lang="nl-BE" dirty="0"/>
              <a:t> </a:t>
            </a:r>
            <a:r>
              <a:rPr lang="nl-BE" dirty="0" err="1"/>
              <a:t>able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connect</a:t>
            </a:r>
            <a:r>
              <a:rPr lang="nl-BE" dirty="0"/>
              <a:t> </a:t>
            </a:r>
            <a:r>
              <a:rPr lang="nl-BE" dirty="0" err="1"/>
              <a:t>it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raspberry</a:t>
            </a:r>
            <a:r>
              <a:rPr lang="nl-BE" dirty="0"/>
              <a:t> pi, like I </a:t>
            </a:r>
            <a:r>
              <a:rPr lang="nl-BE" dirty="0" err="1"/>
              <a:t>mentioned</a:t>
            </a:r>
            <a:r>
              <a:rPr lang="nl-BE" dirty="0"/>
              <a:t> </a:t>
            </a:r>
            <a:r>
              <a:rPr lang="nl-BE" dirty="0" err="1"/>
              <a:t>earlier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77D669-A2B6-4E99-9E02-BF861AA415BC}" type="slidenum">
              <a:rPr lang="nl-BE" smtClean="0"/>
              <a:t>14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8339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0195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236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766254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182030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ferte 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810751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ar of onwa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1550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658595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9802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558879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8237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41749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9004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648181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37624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277433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67925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D083-1A9B-44A8-8589-D513189776B0}" type="datetimeFigureOut">
              <a:rPr lang="nl-BE" smtClean="0"/>
              <a:t>24/05/2017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5DFF6A13-D4FA-49ED-986D-161E52FA967E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1913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Baby </a:t>
            </a:r>
            <a:r>
              <a:rPr lang="nl-BE" dirty="0" err="1"/>
              <a:t>healthcare</a:t>
            </a:r>
            <a:r>
              <a:rPr lang="nl-BE" dirty="0"/>
              <a:t> assistance module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nl-BE" sz="1100" dirty="0"/>
          </a:p>
          <a:p>
            <a:endParaRPr lang="nl-BE" sz="1100" dirty="0"/>
          </a:p>
          <a:p>
            <a:r>
              <a:rPr lang="nl-BE" sz="1100" dirty="0" err="1"/>
              <a:t>By</a:t>
            </a:r>
            <a:r>
              <a:rPr lang="nl-BE" sz="1100" dirty="0"/>
              <a:t>:</a:t>
            </a:r>
          </a:p>
          <a:p>
            <a:r>
              <a:rPr lang="nl-BE" sz="1100" dirty="0"/>
              <a:t>Stijn Pittomvils | </a:t>
            </a:r>
            <a:r>
              <a:rPr lang="nl-BE" sz="1100" dirty="0" err="1"/>
              <a:t>Conner</a:t>
            </a:r>
            <a:r>
              <a:rPr lang="nl-BE" sz="1100" dirty="0"/>
              <a:t> Maes | Alex van Daalen | </a:t>
            </a:r>
            <a:r>
              <a:rPr lang="nl-BE" sz="1100" dirty="0" err="1"/>
              <a:t>Miikka</a:t>
            </a:r>
            <a:r>
              <a:rPr lang="nl-BE" sz="1100" dirty="0"/>
              <a:t> </a:t>
            </a:r>
            <a:r>
              <a:rPr lang="nl-BE" sz="1100" dirty="0" err="1"/>
              <a:t>Ahola</a:t>
            </a:r>
            <a:r>
              <a:rPr lang="nl-BE" sz="1100" dirty="0"/>
              <a:t> | </a:t>
            </a:r>
            <a:r>
              <a:rPr lang="nl-BE" sz="1100" dirty="0" err="1"/>
              <a:t>Joni</a:t>
            </a:r>
            <a:r>
              <a:rPr lang="nl-BE" sz="1100" dirty="0"/>
              <a:t> </a:t>
            </a:r>
            <a:r>
              <a:rPr lang="nl-BE" sz="1100" dirty="0" err="1"/>
              <a:t>Väisänen</a:t>
            </a:r>
            <a:r>
              <a:rPr lang="nl-BE" sz="1100" dirty="0"/>
              <a:t> | </a:t>
            </a:r>
            <a:r>
              <a:rPr lang="nl-BE" sz="1100" dirty="0" err="1"/>
              <a:t>Artuur</a:t>
            </a:r>
            <a:r>
              <a:rPr lang="nl-BE" sz="1100"/>
              <a:t> Janssens</a:t>
            </a:r>
            <a:endParaRPr lang="nl-BE" sz="1100" dirty="0"/>
          </a:p>
          <a:p>
            <a:endParaRPr lang="nl-BE" dirty="0"/>
          </a:p>
        </p:txBody>
      </p:sp>
      <p:pic>
        <p:nvPicPr>
          <p:cNvPr id="4" name="Tijdelijke aanduiding voor inhoud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500" y="776288"/>
            <a:ext cx="4117190" cy="522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3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Sound sensor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2052" name="Picture 4" descr="Afbeeldingsresultaat voor red cro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133600"/>
            <a:ext cx="4575810" cy="4575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3674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graphicFrame>
        <p:nvGraphicFramePr>
          <p:cNvPr id="4" name="Tijdelijke aanduiding voor inhou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8365715"/>
              </p:ext>
            </p:extLst>
          </p:nvPr>
        </p:nvGraphicFramePr>
        <p:xfrm>
          <a:off x="2757378" y="2133600"/>
          <a:ext cx="89154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66056">
                  <a:extLst>
                    <a:ext uri="{9D8B030D-6E8A-4147-A177-3AD203B41FA5}">
                      <a16:colId xmlns:a16="http://schemas.microsoft.com/office/drawing/2014/main" val="2841651285"/>
                    </a:ext>
                  </a:extLst>
                </a:gridCol>
                <a:gridCol w="2849344">
                  <a:extLst>
                    <a:ext uri="{9D8B030D-6E8A-4147-A177-3AD203B41FA5}">
                      <a16:colId xmlns:a16="http://schemas.microsoft.com/office/drawing/2014/main" val="3132663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Product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6116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Arduino</a:t>
                      </a:r>
                      <a:r>
                        <a:rPr lang="nl-BE" dirty="0"/>
                        <a:t> Nano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€2,13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70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GY-61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€5,37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761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NTC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€3,00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5677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HC-06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€8,65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8615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 err="1"/>
                        <a:t>Raspberry</a:t>
                      </a:r>
                      <a:r>
                        <a:rPr lang="nl-BE" dirty="0"/>
                        <a:t> Pi 3B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€39,90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7369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845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docking</a:t>
            </a:r>
            <a:endParaRPr lang="nl-BE" dirty="0"/>
          </a:p>
        </p:txBody>
      </p:sp>
      <p:graphicFrame>
        <p:nvGraphicFramePr>
          <p:cNvPr id="7" name="Tijdelijke aanduiding voor inhoud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50974433"/>
              </p:ext>
            </p:extLst>
          </p:nvPr>
        </p:nvGraphicFramePr>
        <p:xfrm>
          <a:off x="2589213" y="2549525"/>
          <a:ext cx="43434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71700">
                  <a:extLst>
                    <a:ext uri="{9D8B030D-6E8A-4147-A177-3AD203B41FA5}">
                      <a16:colId xmlns:a16="http://schemas.microsoft.com/office/drawing/2014/main" val="1982092369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37311542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2871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BAHM package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€59,05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328032"/>
                  </a:ext>
                </a:extLst>
              </a:tr>
            </a:tbl>
          </a:graphicData>
        </a:graphic>
      </p:graphicFrame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nl-BE" dirty="0"/>
              <a:t>Without </a:t>
            </a:r>
            <a:r>
              <a:rPr lang="nl-BE" dirty="0" err="1"/>
              <a:t>docking</a:t>
            </a:r>
            <a:endParaRPr lang="nl-BE" dirty="0"/>
          </a:p>
        </p:txBody>
      </p:sp>
      <p:graphicFrame>
        <p:nvGraphicFramePr>
          <p:cNvPr id="8" name="Tijdelijke aanduiding voor inhoud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51159582"/>
              </p:ext>
            </p:extLst>
          </p:nvPr>
        </p:nvGraphicFramePr>
        <p:xfrm>
          <a:off x="7167563" y="2546350"/>
          <a:ext cx="4338638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9319">
                  <a:extLst>
                    <a:ext uri="{9D8B030D-6E8A-4147-A177-3AD203B41FA5}">
                      <a16:colId xmlns:a16="http://schemas.microsoft.com/office/drawing/2014/main" val="2322855077"/>
                    </a:ext>
                  </a:extLst>
                </a:gridCol>
                <a:gridCol w="2169319">
                  <a:extLst>
                    <a:ext uri="{9D8B030D-6E8A-4147-A177-3AD203B41FA5}">
                      <a16:colId xmlns:a16="http://schemas.microsoft.com/office/drawing/2014/main" val="2798716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63349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l-BE" dirty="0"/>
                        <a:t>BAHM bracelet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€19,15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1767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9511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l-BE" dirty="0" err="1"/>
              <a:t>Introduction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b="1" dirty="0" err="1"/>
              <a:t>Raspberry</a:t>
            </a:r>
            <a:r>
              <a:rPr lang="nl-BE" b="1" dirty="0"/>
              <a:t> &amp; </a:t>
            </a:r>
            <a:r>
              <a:rPr lang="nl-BE" b="1" dirty="0" err="1"/>
              <a:t>Arduino</a:t>
            </a:r>
            <a:endParaRPr lang="nl-BE" b="1" dirty="0"/>
          </a:p>
          <a:p>
            <a:pPr>
              <a:lnSpc>
                <a:spcPct val="200000"/>
              </a:lnSpc>
            </a:pPr>
            <a:r>
              <a:rPr lang="nl-BE" dirty="0"/>
              <a:t>Rest </a:t>
            </a:r>
            <a:r>
              <a:rPr lang="nl-BE" dirty="0" err="1"/>
              <a:t>Api</a:t>
            </a:r>
            <a:r>
              <a:rPr lang="nl-BE" dirty="0"/>
              <a:t> &amp; database</a:t>
            </a:r>
          </a:p>
          <a:p>
            <a:pPr>
              <a:lnSpc>
                <a:spcPct val="200000"/>
              </a:lnSpc>
            </a:pPr>
            <a:r>
              <a:rPr lang="nl-BE" dirty="0"/>
              <a:t>Website</a:t>
            </a:r>
          </a:p>
          <a:p>
            <a:pPr>
              <a:lnSpc>
                <a:spcPct val="200000"/>
              </a:lnSpc>
            </a:pPr>
            <a:r>
              <a:rPr lang="nl-BE" dirty="0"/>
              <a:t>Mobile app</a:t>
            </a:r>
          </a:p>
        </p:txBody>
      </p:sp>
      <p:pic>
        <p:nvPicPr>
          <p:cNvPr id="2050" name="Picture 2" descr="Afbeeldingsresultaat voor arduino na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77" y="1485663"/>
            <a:ext cx="6134188" cy="462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4516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Raspberry</a:t>
            </a:r>
            <a:r>
              <a:rPr lang="nl-BE" dirty="0"/>
              <a:t> &amp; </a:t>
            </a:r>
            <a:r>
              <a:rPr lang="nl-BE" dirty="0" err="1"/>
              <a:t>Arduino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Raspberry</a:t>
            </a:r>
            <a:r>
              <a:rPr lang="nl-BE" dirty="0"/>
              <a:t> pi 3 model B</a:t>
            </a:r>
          </a:p>
          <a:p>
            <a:endParaRPr lang="nl-BE" dirty="0"/>
          </a:p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nano</a:t>
            </a:r>
            <a:endParaRPr lang="nl-BE" dirty="0"/>
          </a:p>
          <a:p>
            <a:endParaRPr lang="nl-BE" dirty="0"/>
          </a:p>
          <a:p>
            <a:r>
              <a:rPr lang="nl-BE" dirty="0"/>
              <a:t>Test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 err="1"/>
              <a:t>Expantion</a:t>
            </a:r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816" y="2224268"/>
            <a:ext cx="5774593" cy="331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400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l-BE" dirty="0" err="1"/>
              <a:t>Introduction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Raspberry</a:t>
            </a:r>
            <a:r>
              <a:rPr lang="nl-BE" dirty="0"/>
              <a:t> &amp; </a:t>
            </a:r>
            <a:r>
              <a:rPr lang="nl-BE" dirty="0" err="1"/>
              <a:t>Arduino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b="1" dirty="0"/>
              <a:t>Rest </a:t>
            </a:r>
            <a:r>
              <a:rPr lang="nl-BE" b="1" dirty="0" err="1"/>
              <a:t>Api</a:t>
            </a:r>
            <a:r>
              <a:rPr lang="nl-BE" b="1" dirty="0"/>
              <a:t> &amp; database</a:t>
            </a:r>
          </a:p>
          <a:p>
            <a:pPr>
              <a:lnSpc>
                <a:spcPct val="200000"/>
              </a:lnSpc>
            </a:pPr>
            <a:r>
              <a:rPr lang="nl-BE" dirty="0"/>
              <a:t>Website</a:t>
            </a:r>
          </a:p>
          <a:p>
            <a:pPr>
              <a:lnSpc>
                <a:spcPct val="200000"/>
              </a:lnSpc>
            </a:pPr>
            <a:r>
              <a:rPr lang="nl-BE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3564631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Rest API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nl-BE" dirty="0"/>
              <a:t>Based on NodeJS</a:t>
            </a:r>
          </a:p>
          <a:p>
            <a:r>
              <a:rPr lang="nl-BE" dirty="0" err="1"/>
              <a:t>Custom</a:t>
            </a:r>
            <a:r>
              <a:rPr lang="nl-BE" dirty="0"/>
              <a:t> API</a:t>
            </a:r>
          </a:p>
          <a:p>
            <a:r>
              <a:rPr lang="nl-BE" dirty="0" err="1"/>
              <a:t>Forever</a:t>
            </a:r>
            <a:r>
              <a:rPr lang="nl-BE" dirty="0"/>
              <a:t> (</a:t>
            </a:r>
            <a:r>
              <a:rPr lang="nl-BE" dirty="0" err="1"/>
              <a:t>daemon</a:t>
            </a:r>
            <a:r>
              <a:rPr lang="nl-BE" dirty="0"/>
              <a:t>)</a:t>
            </a:r>
          </a:p>
          <a:p>
            <a:r>
              <a:rPr lang="nl-BE" dirty="0"/>
              <a:t>~500 lines of code</a:t>
            </a:r>
          </a:p>
          <a:p>
            <a:r>
              <a:rPr lang="nl-BE" dirty="0"/>
              <a:t>Hosted on RPi at home</a:t>
            </a:r>
          </a:p>
          <a:p>
            <a:r>
              <a:rPr lang="nl-BE" dirty="0"/>
              <a:t>Custom security (more on that later)</a:t>
            </a:r>
          </a:p>
          <a:p>
            <a:endParaRPr lang="nl-BE" dirty="0"/>
          </a:p>
        </p:txBody>
      </p:sp>
      <p:pic>
        <p:nvPicPr>
          <p:cNvPr id="1026" name="Picture 2" descr="Afbeeldingsresultaat voor nodej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0772" y="4542126"/>
            <a:ext cx="4720936" cy="177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349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Database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r>
              <a:rPr lang="nl-BE" dirty="0"/>
              <a:t>MongoDB</a:t>
            </a:r>
          </a:p>
          <a:p>
            <a:r>
              <a:rPr lang="nl-BE" dirty="0"/>
              <a:t>NoSQL</a:t>
            </a:r>
          </a:p>
          <a:p>
            <a:r>
              <a:rPr lang="nl-BE" dirty="0"/>
              <a:t>Mongoose Schemes</a:t>
            </a:r>
          </a:p>
          <a:p>
            <a:r>
              <a:rPr lang="nl-BE" dirty="0"/>
              <a:t>Hosted on RPi at home</a:t>
            </a:r>
          </a:p>
        </p:txBody>
      </p:sp>
      <p:pic>
        <p:nvPicPr>
          <p:cNvPr id="2050" name="Picture 2" descr="Afbeeldingsresultaat voor mongo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545" y="4741832"/>
            <a:ext cx="5146964" cy="139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1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127" y="1415571"/>
            <a:ext cx="7772400" cy="520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8325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Security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JWT tokens for login</a:t>
            </a:r>
          </a:p>
          <a:p>
            <a:r>
              <a:rPr lang="nl-BE" dirty="0" err="1"/>
              <a:t>Hashed</a:t>
            </a:r>
            <a:r>
              <a:rPr lang="nl-BE" dirty="0"/>
              <a:t> (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salted</a:t>
            </a:r>
            <a:r>
              <a:rPr lang="nl-BE" dirty="0"/>
              <a:t>)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Bcrypt</a:t>
            </a:r>
            <a:r>
              <a:rPr lang="nl-BE" dirty="0"/>
              <a:t> (10 </a:t>
            </a:r>
            <a:r>
              <a:rPr lang="nl-BE" dirty="0" err="1"/>
              <a:t>cycles</a:t>
            </a:r>
            <a:r>
              <a:rPr lang="nl-BE" dirty="0"/>
              <a:t>)</a:t>
            </a:r>
          </a:p>
          <a:p>
            <a:r>
              <a:rPr lang="nl-BE" dirty="0"/>
              <a:t>SSH Authentication w/ PublicKey (4096 bits)</a:t>
            </a:r>
          </a:p>
          <a:p>
            <a:r>
              <a:rPr lang="nl-BE" dirty="0"/>
              <a:t>Firewall w/ iptables</a:t>
            </a:r>
          </a:p>
          <a:p>
            <a:r>
              <a:rPr lang="nl-BE" dirty="0"/>
              <a:t>Database only </a:t>
            </a:r>
            <a:r>
              <a:rPr lang="nl-BE" dirty="0" err="1"/>
              <a:t>accessible</a:t>
            </a:r>
            <a:r>
              <a:rPr lang="nl-BE" dirty="0"/>
              <a:t> </a:t>
            </a:r>
            <a:r>
              <a:rPr lang="nl-BE" dirty="0" err="1"/>
              <a:t>locally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Expantion</a:t>
            </a:r>
            <a:r>
              <a:rPr lang="nl-BE" dirty="0"/>
              <a:t>: </a:t>
            </a:r>
            <a:r>
              <a:rPr lang="nl-BE" dirty="0" err="1"/>
              <a:t>Https</a:t>
            </a:r>
            <a:r>
              <a:rPr lang="nl-BE" dirty="0"/>
              <a:t> (TLS)</a:t>
            </a:r>
          </a:p>
        </p:txBody>
      </p:sp>
    </p:spTree>
    <p:extLst>
      <p:ext uri="{BB962C8B-B14F-4D97-AF65-F5344CB8AC3E}">
        <p14:creationId xmlns:p14="http://schemas.microsoft.com/office/powerpoint/2010/main" val="246095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Scared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BE" dirty="0" err="1"/>
              <a:t>Woried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BE" dirty="0" err="1"/>
              <a:t>Not</a:t>
            </a:r>
            <a:r>
              <a:rPr lang="nl-BE" dirty="0"/>
              <a:t> at </a:t>
            </a:r>
            <a:r>
              <a:rPr lang="nl-BE" dirty="0" err="1"/>
              <a:t>ease</a:t>
            </a:r>
            <a:r>
              <a:rPr lang="nl-BE" dirty="0"/>
              <a:t>?</a:t>
            </a:r>
          </a:p>
        </p:txBody>
      </p:sp>
      <p:pic>
        <p:nvPicPr>
          <p:cNvPr id="1028" name="Picture 4" descr="Afbeeldingsresultaat voor dangerous baby situatio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4150928"/>
            <a:ext cx="3123504" cy="2387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fbeeldingsresultaat voor dangerous baby situ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666" y="1558990"/>
            <a:ext cx="4519684" cy="4519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Tijdelijke aanduiding voor inhoud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726" y="275770"/>
            <a:ext cx="5117855" cy="6491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4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l-BE" dirty="0" err="1"/>
              <a:t>Introduction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Raspberry</a:t>
            </a:r>
            <a:r>
              <a:rPr lang="nl-BE" dirty="0"/>
              <a:t> &amp; </a:t>
            </a:r>
            <a:r>
              <a:rPr lang="nl-BE" dirty="0" err="1"/>
              <a:t>Arduino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/>
              <a:t>Rest </a:t>
            </a:r>
            <a:r>
              <a:rPr lang="nl-BE" dirty="0" err="1"/>
              <a:t>Api</a:t>
            </a:r>
            <a:r>
              <a:rPr lang="nl-BE" dirty="0"/>
              <a:t> &amp; database</a:t>
            </a:r>
          </a:p>
          <a:p>
            <a:pPr>
              <a:lnSpc>
                <a:spcPct val="200000"/>
              </a:lnSpc>
            </a:pPr>
            <a:r>
              <a:rPr lang="nl-BE" b="1" dirty="0"/>
              <a:t>Website</a:t>
            </a:r>
          </a:p>
          <a:p>
            <a:pPr>
              <a:lnSpc>
                <a:spcPct val="200000"/>
              </a:lnSpc>
            </a:pPr>
            <a:r>
              <a:rPr lang="nl-BE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210406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Website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Angular</a:t>
            </a:r>
            <a:endParaRPr lang="nl-BE" dirty="0"/>
          </a:p>
          <a:p>
            <a:endParaRPr lang="nl-BE" dirty="0"/>
          </a:p>
          <a:p>
            <a:r>
              <a:rPr lang="nl-BE" dirty="0"/>
              <a:t>Bootstrap</a:t>
            </a:r>
          </a:p>
          <a:p>
            <a:endParaRPr lang="nl-BE" dirty="0"/>
          </a:p>
          <a:p>
            <a:r>
              <a:rPr lang="nl-BE" dirty="0" err="1"/>
              <a:t>Functions</a:t>
            </a:r>
            <a:endParaRPr lang="nl-BE" dirty="0"/>
          </a:p>
          <a:p>
            <a:endParaRPr lang="nl-BE" dirty="0"/>
          </a:p>
          <a:p>
            <a:r>
              <a:rPr lang="nl-BE" dirty="0"/>
              <a:t>Rest </a:t>
            </a:r>
            <a:r>
              <a:rPr lang="nl-BE" dirty="0" err="1"/>
              <a:t>Api</a:t>
            </a:r>
            <a:endParaRPr lang="nl-BE" dirty="0"/>
          </a:p>
        </p:txBody>
      </p:sp>
      <p:pic>
        <p:nvPicPr>
          <p:cNvPr id="1026" name="Picture 2" descr="Afbeeldingsresultaat voor htt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0220" y="1264555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902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l-BE" dirty="0" err="1"/>
              <a:t>Introduction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Raspberry</a:t>
            </a:r>
            <a:r>
              <a:rPr lang="nl-BE" dirty="0"/>
              <a:t> &amp; </a:t>
            </a:r>
            <a:r>
              <a:rPr lang="nl-BE" dirty="0" err="1"/>
              <a:t>Arduino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/>
              <a:t>Rest </a:t>
            </a:r>
            <a:r>
              <a:rPr lang="nl-BE" dirty="0" err="1"/>
              <a:t>Api</a:t>
            </a:r>
            <a:r>
              <a:rPr lang="nl-BE" dirty="0"/>
              <a:t> &amp; database</a:t>
            </a:r>
          </a:p>
          <a:p>
            <a:pPr>
              <a:lnSpc>
                <a:spcPct val="200000"/>
              </a:lnSpc>
            </a:pPr>
            <a:r>
              <a:rPr lang="nl-BE" dirty="0"/>
              <a:t>Website</a:t>
            </a:r>
          </a:p>
          <a:p>
            <a:pPr>
              <a:lnSpc>
                <a:spcPct val="200000"/>
              </a:lnSpc>
            </a:pPr>
            <a:r>
              <a:rPr lang="nl-BE" b="1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1538617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/>
              <a:t>Mobile app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Functionality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Problems</a:t>
            </a:r>
            <a:r>
              <a:rPr lang="nl-BE" dirty="0"/>
              <a:t>, </a:t>
            </a:r>
            <a:r>
              <a:rPr lang="nl-BE" dirty="0" err="1"/>
              <a:t>solutions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AsyncTasks</a:t>
            </a:r>
            <a:endParaRPr lang="nl-BE" dirty="0"/>
          </a:p>
          <a:p>
            <a:endParaRPr lang="nl-BE" dirty="0"/>
          </a:p>
          <a:p>
            <a:r>
              <a:rPr lang="nl-BE" dirty="0" err="1"/>
              <a:t>Future</a:t>
            </a:r>
            <a:r>
              <a:rPr lang="nl-BE" dirty="0"/>
              <a:t> </a:t>
            </a:r>
            <a:r>
              <a:rPr lang="nl-BE" dirty="0" err="1"/>
              <a:t>improvements</a:t>
            </a:r>
            <a:endParaRPr lang="nl-BE" dirty="0"/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1026" name="Picture 2" descr="http://www.masonbruce.com/wp-content/uploads/2015/03/android-logo-transparent-backgroun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156" y="3057170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42294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pPr algn="r"/>
            <a:r>
              <a:rPr lang="nl-BE"/>
              <a:t>Demos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endParaRPr lang="nl-BE" dirty="0"/>
          </a:p>
          <a:p>
            <a:pPr>
              <a:lnSpc>
                <a:spcPct val="300000"/>
              </a:lnSpc>
            </a:pPr>
            <a:r>
              <a:rPr lang="nl-BE" dirty="0"/>
              <a:t>Mobile demo</a:t>
            </a:r>
          </a:p>
          <a:p>
            <a:pPr>
              <a:lnSpc>
                <a:spcPct val="300000"/>
              </a:lnSpc>
            </a:pPr>
            <a:r>
              <a:rPr lang="nl-BE" dirty="0"/>
              <a:t>Hardware demo</a:t>
            </a:r>
          </a:p>
          <a:p>
            <a:pPr>
              <a:lnSpc>
                <a:spcPct val="300000"/>
              </a:lnSpc>
            </a:pPr>
            <a:r>
              <a:rPr lang="nl-BE" dirty="0"/>
              <a:t>Website demo</a:t>
            </a:r>
          </a:p>
        </p:txBody>
      </p:sp>
      <p:pic>
        <p:nvPicPr>
          <p:cNvPr id="1028" name="Picture 4" descr="Afbeeldingsresultaat voor dem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840" y="1714867"/>
            <a:ext cx="32099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7990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Ending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nl-BE" dirty="0"/>
              <a:t>Summary</a:t>
            </a:r>
          </a:p>
          <a:p>
            <a:pPr>
              <a:lnSpc>
                <a:spcPct val="200000"/>
              </a:lnSpc>
            </a:pPr>
            <a:endParaRPr lang="nl-BE" dirty="0"/>
          </a:p>
          <a:p>
            <a:pPr>
              <a:lnSpc>
                <a:spcPct val="200000"/>
              </a:lnSpc>
            </a:pPr>
            <a:r>
              <a:rPr lang="nl-BE" dirty="0" err="1"/>
              <a:t>Quetions</a:t>
            </a: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727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Introduction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Fix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Bracelet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Monitor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Platforms</a:t>
            </a:r>
          </a:p>
        </p:txBody>
      </p:sp>
      <p:pic>
        <p:nvPicPr>
          <p:cNvPr id="2050" name="Picture 2" descr="Afbeeldingsresultaat voor green thumbs 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121" y="1959386"/>
            <a:ext cx="3832972" cy="4237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779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Overview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nl-BE" dirty="0" err="1"/>
              <a:t>Introduction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b="1" dirty="0" err="1"/>
              <a:t>Materials</a:t>
            </a:r>
            <a:r>
              <a:rPr lang="nl-BE" b="1" dirty="0"/>
              <a:t> </a:t>
            </a:r>
            <a:r>
              <a:rPr lang="nl-BE" b="1" dirty="0" err="1"/>
              <a:t>used</a:t>
            </a:r>
            <a:endParaRPr lang="nl-BE" b="1" dirty="0"/>
          </a:p>
          <a:p>
            <a:pPr>
              <a:lnSpc>
                <a:spcPct val="200000"/>
              </a:lnSpc>
            </a:pPr>
            <a:r>
              <a:rPr lang="nl-BE" dirty="0" err="1"/>
              <a:t>Raspberry</a:t>
            </a:r>
            <a:r>
              <a:rPr lang="nl-BE" dirty="0"/>
              <a:t> &amp; </a:t>
            </a:r>
            <a:r>
              <a:rPr lang="nl-BE" dirty="0" err="1"/>
              <a:t>Arduino</a:t>
            </a:r>
            <a:endParaRPr lang="nl-BE" dirty="0"/>
          </a:p>
          <a:p>
            <a:pPr>
              <a:lnSpc>
                <a:spcPct val="200000"/>
              </a:lnSpc>
            </a:pPr>
            <a:r>
              <a:rPr lang="nl-BE" dirty="0"/>
              <a:t>Rest </a:t>
            </a:r>
            <a:r>
              <a:rPr lang="nl-BE" dirty="0" err="1"/>
              <a:t>Api</a:t>
            </a:r>
            <a:r>
              <a:rPr lang="nl-BE" dirty="0"/>
              <a:t> &amp; database</a:t>
            </a:r>
          </a:p>
          <a:p>
            <a:pPr>
              <a:lnSpc>
                <a:spcPct val="200000"/>
              </a:lnSpc>
            </a:pPr>
            <a:r>
              <a:rPr lang="nl-BE" dirty="0"/>
              <a:t>Website</a:t>
            </a:r>
          </a:p>
          <a:p>
            <a:pPr>
              <a:lnSpc>
                <a:spcPct val="200000"/>
              </a:lnSpc>
            </a:pPr>
            <a:r>
              <a:rPr lang="nl-BE" dirty="0"/>
              <a:t>Mobile app</a:t>
            </a:r>
          </a:p>
        </p:txBody>
      </p:sp>
    </p:spTree>
    <p:extLst>
      <p:ext uri="{BB962C8B-B14F-4D97-AF65-F5344CB8AC3E}">
        <p14:creationId xmlns:p14="http://schemas.microsoft.com/office/powerpoint/2010/main" val="41362461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Arduino</a:t>
            </a:r>
            <a:r>
              <a:rPr lang="nl-BE" dirty="0"/>
              <a:t> </a:t>
            </a:r>
            <a:r>
              <a:rPr lang="nl-BE" dirty="0" err="1"/>
              <a:t>nano</a:t>
            </a:r>
            <a:endParaRPr lang="nl-BE" dirty="0"/>
          </a:p>
          <a:p>
            <a:endParaRPr lang="nl-BE" dirty="0"/>
          </a:p>
          <a:p>
            <a:r>
              <a:rPr lang="nl-BE" dirty="0"/>
              <a:t>2 </a:t>
            </a:r>
            <a:r>
              <a:rPr lang="nl-BE" dirty="0" err="1"/>
              <a:t>reasons</a:t>
            </a:r>
            <a:endParaRPr lang="nl-BE" dirty="0"/>
          </a:p>
          <a:p>
            <a:pPr lvl="1"/>
            <a:r>
              <a:rPr lang="nl-BE" dirty="0" err="1"/>
              <a:t>Size</a:t>
            </a:r>
            <a:endParaRPr lang="nl-BE" dirty="0"/>
          </a:p>
          <a:p>
            <a:pPr lvl="1"/>
            <a:r>
              <a:rPr lang="nl-BE" dirty="0" err="1"/>
              <a:t>Experience</a:t>
            </a:r>
            <a:endParaRPr lang="nl-BE" dirty="0"/>
          </a:p>
        </p:txBody>
      </p:sp>
      <p:pic>
        <p:nvPicPr>
          <p:cNvPr id="4" name="Kuva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68" y="2222171"/>
            <a:ext cx="5356606" cy="4259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229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Accelerometer</a:t>
            </a:r>
            <a:endParaRPr lang="nl-BE" dirty="0"/>
          </a:p>
          <a:p>
            <a:r>
              <a:rPr lang="nl-BE" dirty="0"/>
              <a:t>GY-61</a:t>
            </a:r>
          </a:p>
          <a:p>
            <a:endParaRPr lang="nl-BE" dirty="0"/>
          </a:p>
          <a:p>
            <a:endParaRPr lang="nl-BE" dirty="0"/>
          </a:p>
        </p:txBody>
      </p:sp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366" y="3280023"/>
            <a:ext cx="3810028" cy="3333774"/>
          </a:xfrm>
          <a:prstGeom prst="rect">
            <a:avLst/>
          </a:prstGeom>
        </p:spPr>
      </p:pic>
      <p:pic>
        <p:nvPicPr>
          <p:cNvPr id="1026" name="Picture 2" descr="https://scontent-bru2-1.xx.fbcdn.net/v/t35.0-12/18641486_1535639406454982_1914382378_o.png?oh=9d8acda49a850471b66e44f642ac5a73&amp;oe=5927F10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769" y="1688123"/>
            <a:ext cx="5821345" cy="4366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51912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NTC </a:t>
            </a:r>
            <a:r>
              <a:rPr lang="nl-BE" dirty="0" err="1"/>
              <a:t>Resistor</a:t>
            </a:r>
            <a:endParaRPr lang="nl-BE" dirty="0"/>
          </a:p>
          <a:p>
            <a:endParaRPr lang="nl-BE" dirty="0"/>
          </a:p>
          <a:p>
            <a:r>
              <a:rPr lang="nl-BE" dirty="0"/>
              <a:t>Stein-</a:t>
            </a:r>
            <a:r>
              <a:rPr lang="nl-BE" dirty="0" err="1"/>
              <a:t>harts</a:t>
            </a:r>
            <a:r>
              <a:rPr lang="nl-BE" dirty="0"/>
              <a:t> </a:t>
            </a:r>
            <a:r>
              <a:rPr lang="nl-BE" dirty="0" err="1"/>
              <a:t>equation</a:t>
            </a:r>
            <a:endParaRPr lang="nl-BE" dirty="0"/>
          </a:p>
        </p:txBody>
      </p:sp>
      <p:pic>
        <p:nvPicPr>
          <p:cNvPr id="4" name="Kuva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309" y="4678508"/>
            <a:ext cx="2743200" cy="571187"/>
          </a:xfrm>
          <a:prstGeom prst="rect">
            <a:avLst/>
          </a:prstGeom>
        </p:spPr>
      </p:pic>
      <p:pic>
        <p:nvPicPr>
          <p:cNvPr id="5" name="Afbeelding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8775" y="1811787"/>
            <a:ext cx="5827132" cy="4835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390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Raspberry</a:t>
            </a:r>
            <a:r>
              <a:rPr lang="nl-BE" dirty="0"/>
              <a:t> pi 3</a:t>
            </a:r>
          </a:p>
          <a:p>
            <a:endParaRPr lang="nl-BE" dirty="0"/>
          </a:p>
          <a:p>
            <a:r>
              <a:rPr lang="nl-BE" dirty="0" err="1"/>
              <a:t>Why</a:t>
            </a:r>
            <a:r>
              <a:rPr lang="nl-BE" dirty="0"/>
              <a:t>?</a:t>
            </a:r>
          </a:p>
          <a:p>
            <a:endParaRPr lang="nl-BE" dirty="0"/>
          </a:p>
          <a:p>
            <a:r>
              <a:rPr lang="nl-BE" dirty="0" err="1"/>
              <a:t>Use</a:t>
            </a:r>
            <a:endParaRPr lang="nl-BE" dirty="0"/>
          </a:p>
          <a:p>
            <a:endParaRPr lang="nl-BE" dirty="0"/>
          </a:p>
          <a:p>
            <a:r>
              <a:rPr lang="nl-BE" dirty="0"/>
              <a:t>Ethernet </a:t>
            </a:r>
            <a:r>
              <a:rPr lang="nl-BE" dirty="0" err="1"/>
              <a:t>vs</a:t>
            </a:r>
            <a:r>
              <a:rPr lang="nl-BE" dirty="0"/>
              <a:t> Wifi</a:t>
            </a:r>
          </a:p>
          <a:p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4100" name="Picture 4" descr="Afbeeldingsresultaat voor raspberry pi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463" y="1979059"/>
            <a:ext cx="5331873" cy="297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82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nl-BE" dirty="0" err="1"/>
              <a:t>Materials</a:t>
            </a:r>
            <a:r>
              <a:rPr lang="nl-BE" dirty="0"/>
              <a:t> </a:t>
            </a:r>
            <a:r>
              <a:rPr lang="nl-BE" dirty="0" err="1"/>
              <a:t>used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Hc-06</a:t>
            </a:r>
          </a:p>
          <a:p>
            <a:endParaRPr lang="nl-BE" dirty="0"/>
          </a:p>
          <a:p>
            <a:r>
              <a:rPr lang="nl-BE" dirty="0"/>
              <a:t>Bluetooth</a:t>
            </a:r>
          </a:p>
          <a:p>
            <a:endParaRPr lang="nl-BE" dirty="0"/>
          </a:p>
          <a:p>
            <a:r>
              <a:rPr lang="nl-BE" dirty="0" err="1"/>
              <a:t>Alternatives</a:t>
            </a:r>
            <a:endParaRPr lang="nl-BE" dirty="0"/>
          </a:p>
          <a:p>
            <a:endParaRPr lang="nl-BE" dirty="0"/>
          </a:p>
          <a:p>
            <a:endParaRPr lang="nl-BE" dirty="0"/>
          </a:p>
        </p:txBody>
      </p:sp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305" y="1868606"/>
            <a:ext cx="5594065" cy="41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362413"/>
      </p:ext>
    </p:extLst>
  </p:cSld>
  <p:clrMapOvr>
    <a:masterClrMapping/>
  </p:clrMapOvr>
</p:sld>
</file>

<file path=ppt/theme/theme1.xml><?xml version="1.0" encoding="utf-8"?>
<a:theme xmlns:a="http://schemas.openxmlformats.org/drawingml/2006/main" name="Sliert">
  <a:themeElements>
    <a:clrScheme name="Sliert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Slier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ert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185</TotalTime>
  <Words>1165</Words>
  <Application>Microsoft Office PowerPoint</Application>
  <PresentationFormat>Breedbeeld</PresentationFormat>
  <Paragraphs>256</Paragraphs>
  <Slides>25</Slides>
  <Notes>11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25</vt:i4>
      </vt:variant>
    </vt:vector>
  </HeadingPairs>
  <TitlesOfParts>
    <vt:vector size="30" baseType="lpstr">
      <vt:lpstr>Arial</vt:lpstr>
      <vt:lpstr>Calibri</vt:lpstr>
      <vt:lpstr>Century Gothic</vt:lpstr>
      <vt:lpstr>Wingdings 3</vt:lpstr>
      <vt:lpstr>Sliert</vt:lpstr>
      <vt:lpstr>Baby healthcare assistance module</vt:lpstr>
      <vt:lpstr>Introduction</vt:lpstr>
      <vt:lpstr>Introduction</vt:lpstr>
      <vt:lpstr>Overview</vt:lpstr>
      <vt:lpstr>Materials used</vt:lpstr>
      <vt:lpstr>Materials used</vt:lpstr>
      <vt:lpstr>Materials used</vt:lpstr>
      <vt:lpstr>Materials used</vt:lpstr>
      <vt:lpstr>Materials used</vt:lpstr>
      <vt:lpstr>Materials used</vt:lpstr>
      <vt:lpstr>Materials used</vt:lpstr>
      <vt:lpstr>Materials Used</vt:lpstr>
      <vt:lpstr>Overview</vt:lpstr>
      <vt:lpstr>Raspberry &amp; Arduino</vt:lpstr>
      <vt:lpstr>Overview</vt:lpstr>
      <vt:lpstr>Rest API</vt:lpstr>
      <vt:lpstr>Database</vt:lpstr>
      <vt:lpstr>Security</vt:lpstr>
      <vt:lpstr>Security</vt:lpstr>
      <vt:lpstr>Overview</vt:lpstr>
      <vt:lpstr>Website</vt:lpstr>
      <vt:lpstr>Overview</vt:lpstr>
      <vt:lpstr>Mobile app</vt:lpstr>
      <vt:lpstr>Demos</vt:lpstr>
      <vt:lpstr>Ending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 healthcare assistance module</dc:title>
  <dc:creator>Stijn Pittomvils</dc:creator>
  <cp:lastModifiedBy>Stijn Pittomvils</cp:lastModifiedBy>
  <cp:revision>10</cp:revision>
  <dcterms:created xsi:type="dcterms:W3CDTF">2017-05-23T23:54:23Z</dcterms:created>
  <dcterms:modified xsi:type="dcterms:W3CDTF">2017-05-24T09:28:47Z</dcterms:modified>
</cp:coreProperties>
</file>